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93" r:id="rId6"/>
    <p:sldId id="272" r:id="rId7"/>
    <p:sldId id="286" r:id="rId8"/>
    <p:sldId id="277" r:id="rId9"/>
    <p:sldId id="282" r:id="rId10"/>
    <p:sldId id="275" r:id="rId11"/>
    <p:sldId id="288" r:id="rId12"/>
    <p:sldId id="276" r:id="rId13"/>
    <p:sldId id="284" r:id="rId14"/>
    <p:sldId id="270" r:id="rId15"/>
    <p:sldId id="285" r:id="rId16"/>
    <p:sldId id="273" r:id="rId17"/>
    <p:sldId id="283" r:id="rId18"/>
    <p:sldId id="274" r:id="rId19"/>
    <p:sldId id="287" r:id="rId20"/>
    <p:sldId id="278" r:id="rId21"/>
    <p:sldId id="289" r:id="rId22"/>
    <p:sldId id="281" r:id="rId23"/>
    <p:sldId id="291" r:id="rId24"/>
    <p:sldId id="280" r:id="rId25"/>
    <p:sldId id="290" r:id="rId26"/>
    <p:sldId id="267"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17F12-CE84-502F-9B8C-60242FFFECAE}" name="ON Member Support Adviser Alex Coleman" initials="OC" userId="S::on-membersupportadviser@girlguides.ca::e2d291c3-266e-44f1-97b6-7b29ca4ff2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68E"/>
    <a:srgbClr val="003660"/>
    <a:srgbClr val="B82924"/>
    <a:srgbClr val="478831"/>
    <a:srgbClr val="733E24"/>
    <a:srgbClr val="F388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578"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0F837-C63D-4573-BF78-9E96A548BF7D}" type="datetimeFigureOut">
              <a:rPr lang="en-CA" smtClean="0"/>
              <a:t>2025-11-26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6115A-D161-4ECA-93FA-837719A2DA3C}" type="slidenum">
              <a:rPr lang="en-CA" smtClean="0"/>
              <a:t>‹#›</a:t>
            </a:fld>
            <a:endParaRPr lang="en-CA"/>
          </a:p>
        </p:txBody>
      </p:sp>
    </p:spTree>
    <p:extLst>
      <p:ext uri="{BB962C8B-B14F-4D97-AF65-F5344CB8AC3E}">
        <p14:creationId xmlns:p14="http://schemas.microsoft.com/office/powerpoint/2010/main" val="55907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451" t="9556" b="13442"/>
          <a:stretch/>
        </p:blipFill>
        <p:spPr>
          <a:xfrm>
            <a:off x="0" y="0"/>
            <a:ext cx="6866881"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6975229" y="25860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6975230" y="5065713"/>
            <a:ext cx="5029202" cy="129063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6" name="Slide Number Placeholder 5">
            <a:extLst>
              <a:ext uri="{FF2B5EF4-FFF2-40B4-BE49-F238E27FC236}">
                <a16:creationId xmlns:a16="http://schemas.microsoft.com/office/drawing/2014/main" id="{FBF8B42C-123F-4D67-BEC4-1998187AAF78}"/>
              </a:ext>
            </a:extLst>
          </p:cNvPr>
          <p:cNvSpPr>
            <a:spLocks noGrp="1"/>
          </p:cNvSpPr>
          <p:nvPr>
            <p:ph type="sldNum" sz="quarter" idx="12"/>
          </p:nvPr>
        </p:nvSpPr>
        <p:spPr>
          <a:xfrm>
            <a:off x="9261232" y="6356350"/>
            <a:ext cx="2743200" cy="365125"/>
          </a:xfrm>
        </p:spPr>
        <p:txBody>
          <a:bodyPr/>
          <a:lstStyle/>
          <a:p>
            <a:fld id="{91282398-6795-448D-A7D5-5E173B797758}" type="slidenum">
              <a:rPr lang="en-CA" smtClean="0"/>
              <a:t>‹#›</a:t>
            </a:fld>
            <a:endParaRPr lang="en-CA"/>
          </a:p>
        </p:txBody>
      </p:sp>
    </p:spTree>
    <p:extLst>
      <p:ext uri="{BB962C8B-B14F-4D97-AF65-F5344CB8AC3E}">
        <p14:creationId xmlns:p14="http://schemas.microsoft.com/office/powerpoint/2010/main" val="17535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157A2-A1C5-47E2-8A6A-27C41B728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754" y="5940779"/>
            <a:ext cx="1154727" cy="667507"/>
          </a:xfrm>
          <a:prstGeom prst="rect">
            <a:avLst/>
          </a:prstGeom>
        </p:spPr>
      </p:pic>
      <p:pic>
        <p:nvPicPr>
          <p:cNvPr id="12" name="Picture 11">
            <a:extLst>
              <a:ext uri="{FF2B5EF4-FFF2-40B4-BE49-F238E27FC236}">
                <a16:creationId xmlns:a16="http://schemas.microsoft.com/office/drawing/2014/main" id="{2412EEFC-0F32-4036-BA88-5F309CBECA3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031" t="24784" b="24783"/>
          <a:stretch/>
        </p:blipFill>
        <p:spPr>
          <a:xfrm>
            <a:off x="0" y="0"/>
            <a:ext cx="10192124" cy="6858000"/>
          </a:xfrm>
          <a:prstGeom prst="rect">
            <a:avLst/>
          </a:prstGeom>
        </p:spPr>
      </p:pic>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095999" y="1311154"/>
            <a:ext cx="5779481" cy="2852737"/>
          </a:xfrm>
        </p:spPr>
        <p:txBody>
          <a:bodyPr anchor="b"/>
          <a:lstStyle>
            <a:lvl1pPr>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095999" y="4190879"/>
            <a:ext cx="577948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289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0" y="0"/>
            <a:ext cx="12192000" cy="6858000"/>
          </a:xfrm>
        </p:spPr>
        <p:txBody>
          <a:bodyPr/>
          <a:lstStyle>
            <a:lvl1pPr marL="0" indent="0">
              <a:buNone/>
              <a:defRPr>
                <a:solidFill>
                  <a:schemeClr val="accent5"/>
                </a:solidFill>
              </a:defRPr>
            </a:lvl1pPr>
          </a:lstStyle>
          <a:p>
            <a:r>
              <a:rPr lang="en-CA" dirty="0"/>
              <a:t>Click icon to add full screen photo</a:t>
            </a:r>
          </a:p>
        </p:txBody>
      </p:sp>
    </p:spTree>
    <p:extLst>
      <p:ext uri="{BB962C8B-B14F-4D97-AF65-F5344CB8AC3E}">
        <p14:creationId xmlns:p14="http://schemas.microsoft.com/office/powerpoint/2010/main" val="48884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rray">
    <p:bg>
      <p:bgPr>
        <a:solidFill>
          <a:schemeClr val="accent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145144"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3" name="Picture Placeholder 4">
            <a:extLst>
              <a:ext uri="{FF2B5EF4-FFF2-40B4-BE49-F238E27FC236}">
                <a16:creationId xmlns:a16="http://schemas.microsoft.com/office/drawing/2014/main" id="{24AB98D9-A0A6-4991-84A1-D8447387956D}"/>
              </a:ext>
            </a:extLst>
          </p:cNvPr>
          <p:cNvSpPr>
            <a:spLocks noGrp="1"/>
          </p:cNvSpPr>
          <p:nvPr>
            <p:ph type="pic" sz="quarter" idx="11" hasCustomPrompt="1"/>
          </p:nvPr>
        </p:nvSpPr>
        <p:spPr>
          <a:xfrm>
            <a:off x="4230792"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4" name="Picture Placeholder 4">
            <a:extLst>
              <a:ext uri="{FF2B5EF4-FFF2-40B4-BE49-F238E27FC236}">
                <a16:creationId xmlns:a16="http://schemas.microsoft.com/office/drawing/2014/main" id="{2F9287D6-E8EC-445D-B225-772480842C57}"/>
              </a:ext>
            </a:extLst>
          </p:cNvPr>
          <p:cNvSpPr>
            <a:spLocks noGrp="1"/>
          </p:cNvSpPr>
          <p:nvPr>
            <p:ph type="pic" sz="quarter" idx="12" hasCustomPrompt="1"/>
          </p:nvPr>
        </p:nvSpPr>
        <p:spPr>
          <a:xfrm>
            <a:off x="8316440"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6" name="Text Placeholder 5">
            <a:extLst>
              <a:ext uri="{FF2B5EF4-FFF2-40B4-BE49-F238E27FC236}">
                <a16:creationId xmlns:a16="http://schemas.microsoft.com/office/drawing/2014/main" id="{87CDC9C7-5CBE-48F4-8DC0-9F2B596324F3}"/>
              </a:ext>
            </a:extLst>
          </p:cNvPr>
          <p:cNvSpPr>
            <a:spLocks noGrp="1"/>
          </p:cNvSpPr>
          <p:nvPr>
            <p:ph type="body" sz="quarter" idx="13"/>
          </p:nvPr>
        </p:nvSpPr>
        <p:spPr>
          <a:xfrm>
            <a:off x="144464" y="5529263"/>
            <a:ext cx="10479994" cy="1060450"/>
          </a:xfrm>
        </p:spPr>
        <p:txBody>
          <a:bodyPr/>
          <a:lstStyle>
            <a:lvl1pPr marL="0" indent="0">
              <a:buNone/>
              <a:defRPr lang="en-CA" sz="1800"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10000"/>
              </a:lnSpc>
              <a:spcBef>
                <a:spcPts val="1000"/>
              </a:spcBef>
              <a:spcAft>
                <a:spcPts val="600"/>
              </a:spcAft>
            </a:pPr>
            <a:r>
              <a:rPr lang="en-US" dirty="0"/>
              <a:t>Edit Master text styles</a:t>
            </a:r>
          </a:p>
        </p:txBody>
      </p:sp>
      <p:sp>
        <p:nvSpPr>
          <p:cNvPr id="7" name="Title 6">
            <a:extLst>
              <a:ext uri="{FF2B5EF4-FFF2-40B4-BE49-F238E27FC236}">
                <a16:creationId xmlns:a16="http://schemas.microsoft.com/office/drawing/2014/main" id="{B8D06C88-F500-4922-A514-F04272151A82}"/>
              </a:ext>
            </a:extLst>
          </p:cNvPr>
          <p:cNvSpPr>
            <a:spLocks noGrp="1"/>
          </p:cNvSpPr>
          <p:nvPr>
            <p:ph type="title"/>
          </p:nvPr>
        </p:nvSpPr>
        <p:spPr>
          <a:xfrm>
            <a:off x="144464" y="365125"/>
            <a:ext cx="10973480" cy="462867"/>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pic>
        <p:nvPicPr>
          <p:cNvPr id="8" name="Picture 7">
            <a:extLst>
              <a:ext uri="{FF2B5EF4-FFF2-40B4-BE49-F238E27FC236}">
                <a16:creationId xmlns:a16="http://schemas.microsoft.com/office/drawing/2014/main" id="{10368E17-95C1-444A-BCA4-6B14545AB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4743" y="5529263"/>
            <a:ext cx="1132113" cy="1196682"/>
          </a:xfrm>
          <a:prstGeom prst="rect">
            <a:avLst/>
          </a:prstGeom>
        </p:spPr>
      </p:pic>
    </p:spTree>
    <p:extLst>
      <p:ext uri="{BB962C8B-B14F-4D97-AF65-F5344CB8AC3E}">
        <p14:creationId xmlns:p14="http://schemas.microsoft.com/office/powerpoint/2010/main" val="205838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4421ED-CBCA-452D-A59D-641D2C8068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sp>
        <p:nvSpPr>
          <p:cNvPr id="2" name="Title 1">
            <a:extLst>
              <a:ext uri="{FF2B5EF4-FFF2-40B4-BE49-F238E27FC236}">
                <a16:creationId xmlns:a16="http://schemas.microsoft.com/office/drawing/2014/main" id="{ED6F84E7-F724-4322-963D-CFE687854864}"/>
              </a:ext>
            </a:extLst>
          </p:cNvPr>
          <p:cNvSpPr>
            <a:spLocks noGrp="1"/>
          </p:cNvSpPr>
          <p:nvPr>
            <p:ph type="title"/>
          </p:nvPr>
        </p:nvSpPr>
        <p:spPr>
          <a:xfrm>
            <a:off x="838200" y="365126"/>
            <a:ext cx="10858500" cy="891504"/>
          </a:xfrm>
        </p:spPr>
        <p:txBody>
          <a:bodyPr vert="horz" lIns="91440" tIns="45720" rIns="91440" bIns="45720" rtlCol="0" anchor="b" anchorCtr="0">
            <a:noAutofit/>
          </a:bodyPr>
          <a:lstStyle>
            <a:lvl1pPr>
              <a:defRPr lang="en-CA" sz="4000" dirty="0">
                <a:solidFill>
                  <a:schemeClr val="accent1"/>
                </a:solidFill>
              </a:defRPr>
            </a:lvl1pPr>
          </a:lstStyle>
          <a:p>
            <a:pPr lvl="0">
              <a:lnSpc>
                <a:spcPct val="80000"/>
              </a:lnSpc>
            </a:pPr>
            <a:r>
              <a:rPr lang="en-US" dirty="0"/>
              <a:t>Click to edit Master title style</a:t>
            </a:r>
            <a:endParaRPr lang="en-CA" dirty="0"/>
          </a:p>
        </p:txBody>
      </p:sp>
      <p:sp>
        <p:nvSpPr>
          <p:cNvPr id="3" name="Content Placeholder 2">
            <a:extLst>
              <a:ext uri="{FF2B5EF4-FFF2-40B4-BE49-F238E27FC236}">
                <a16:creationId xmlns:a16="http://schemas.microsoft.com/office/drawing/2014/main" id="{2431E8CD-1693-41C8-9BF7-5531ECCE2C1A}"/>
              </a:ext>
            </a:extLst>
          </p:cNvPr>
          <p:cNvSpPr>
            <a:spLocks noGrp="1"/>
          </p:cNvSpPr>
          <p:nvPr>
            <p:ph sz="half" idx="1"/>
          </p:nvPr>
        </p:nvSpPr>
        <p:spPr>
          <a:xfrm>
            <a:off x="8382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A482344A-B550-4469-808E-AC1CD4032364}"/>
              </a:ext>
            </a:extLst>
          </p:cNvPr>
          <p:cNvSpPr>
            <a:spLocks noGrp="1"/>
          </p:cNvSpPr>
          <p:nvPr>
            <p:ph sz="half" idx="2"/>
          </p:nvPr>
        </p:nvSpPr>
        <p:spPr>
          <a:xfrm>
            <a:off x="65151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0EB9928A-89A2-4C86-96AF-3E272ECC9301}"/>
              </a:ext>
            </a:extLst>
          </p:cNvPr>
          <p:cNvSpPr>
            <a:spLocks noGrp="1"/>
          </p:cNvSpPr>
          <p:nvPr>
            <p:ph type="sldNum" sz="quarter" idx="12"/>
          </p:nvPr>
        </p:nvSpPr>
        <p:spPr>
          <a:xfrm>
            <a:off x="8953500" y="6356350"/>
            <a:ext cx="2743200" cy="365125"/>
          </a:xfrm>
        </p:spPr>
        <p:txBody>
          <a:bodyPr/>
          <a:lstStyle/>
          <a:p>
            <a:fld id="{91282398-6795-448D-A7D5-5E173B797758}" type="slidenum">
              <a:rPr lang="en-CA" smtClean="0"/>
              <a:t>‹#›</a:t>
            </a:fld>
            <a:endParaRPr lang="en-CA"/>
          </a:p>
        </p:txBody>
      </p:sp>
      <p:cxnSp>
        <p:nvCxnSpPr>
          <p:cNvPr id="9" name="Straight Connector 8">
            <a:extLst>
              <a:ext uri="{FF2B5EF4-FFF2-40B4-BE49-F238E27FC236}">
                <a16:creationId xmlns:a16="http://schemas.microsoft.com/office/drawing/2014/main" id="{456CB9DA-466B-4D66-9D74-2BAAD7056FFD}"/>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9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1577-D189-486C-9FDF-2DA1A0328787}"/>
              </a:ext>
            </a:extLst>
          </p:cNvPr>
          <p:cNvSpPr>
            <a:spLocks noGrp="1"/>
          </p:cNvSpPr>
          <p:nvPr>
            <p:ph type="title"/>
          </p:nvPr>
        </p:nvSpPr>
        <p:spPr>
          <a:xfrm>
            <a:off x="423422" y="365126"/>
            <a:ext cx="10931966" cy="891504"/>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sp>
        <p:nvSpPr>
          <p:cNvPr id="3" name="Text Placeholder 2">
            <a:extLst>
              <a:ext uri="{FF2B5EF4-FFF2-40B4-BE49-F238E27FC236}">
                <a16:creationId xmlns:a16="http://schemas.microsoft.com/office/drawing/2014/main" id="{77D57AF1-A777-45C2-90DD-362A42E9F1EE}"/>
              </a:ext>
            </a:extLst>
          </p:cNvPr>
          <p:cNvSpPr>
            <a:spLocks noGrp="1"/>
          </p:cNvSpPr>
          <p:nvPr>
            <p:ph type="body" idx="1"/>
          </p:nvPr>
        </p:nvSpPr>
        <p:spPr>
          <a:xfrm>
            <a:off x="42659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2A561BD-0CED-421F-90FE-4112B533EC60}"/>
              </a:ext>
            </a:extLst>
          </p:cNvPr>
          <p:cNvSpPr>
            <a:spLocks noGrp="1"/>
          </p:cNvSpPr>
          <p:nvPr>
            <p:ph sz="half" idx="2"/>
          </p:nvPr>
        </p:nvSpPr>
        <p:spPr>
          <a:xfrm>
            <a:off x="426597" y="2505075"/>
            <a:ext cx="5509746" cy="3684588"/>
          </a:xfrm>
        </p:spPr>
        <p:txBody>
          <a:bodyPr>
            <a:noAutofit/>
          </a:bodyPr>
          <a:lstStyle>
            <a:lvl1pPr marL="0" indent="0">
              <a:lnSpc>
                <a:spcPct val="110000"/>
              </a:lnSpc>
              <a:spcBef>
                <a:spcPts val="1000"/>
              </a:spcBef>
              <a:spcAft>
                <a:spcPts val="600"/>
              </a:spcAft>
              <a:buNone/>
              <a:defRPr sz="1800">
                <a:solidFill>
                  <a:schemeClr val="tx2"/>
                </a:solidFill>
              </a:defRPr>
            </a:lvl1pPr>
            <a:lvl2pPr marL="261938" indent="-166688">
              <a:lnSpc>
                <a:spcPct val="110000"/>
              </a:lnSpc>
              <a:spcBef>
                <a:spcPts val="1000"/>
              </a:spcBef>
              <a:buFont typeface="Arial" panose="020B0604020202020204" pitchFamily="34" charset="0"/>
              <a:buChar char="•"/>
              <a:defRPr sz="18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1B7B2E8-649D-42FB-98CC-BBB108D8835E}"/>
              </a:ext>
            </a:extLst>
          </p:cNvPr>
          <p:cNvSpPr>
            <a:spLocks noGrp="1"/>
          </p:cNvSpPr>
          <p:nvPr>
            <p:ph type="body" sz="quarter" idx="3"/>
          </p:nvPr>
        </p:nvSpPr>
        <p:spPr>
          <a:xfrm>
            <a:off x="625565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F60AFEB-2FC6-497F-A067-F1EED759CBD0}"/>
              </a:ext>
            </a:extLst>
          </p:cNvPr>
          <p:cNvSpPr>
            <a:spLocks noGrp="1"/>
          </p:cNvSpPr>
          <p:nvPr>
            <p:ph sz="quarter" idx="4"/>
          </p:nvPr>
        </p:nvSpPr>
        <p:spPr>
          <a:xfrm>
            <a:off x="6255657" y="2505075"/>
            <a:ext cx="5509746" cy="3684588"/>
          </a:xfrm>
        </p:spPr>
        <p:txBody>
          <a:bodyPr>
            <a:noAutofit/>
          </a:bodyPr>
          <a:lstStyle>
            <a:lvl1pPr marL="438150" indent="-342900">
              <a:defRPr lang="en-US" sz="1800" kern="1200" dirty="0">
                <a:solidFill>
                  <a:schemeClr val="tx2"/>
                </a:solidFill>
                <a:latin typeface="+mn-lt"/>
                <a:ea typeface="+mn-ea"/>
                <a:cs typeface="+mn-cs"/>
              </a:defRPr>
            </a:lvl1pPr>
            <a:lvl2pPr marL="438150" indent="-342900">
              <a:defRPr lang="en-US" sz="1800" kern="1200" dirty="0">
                <a:solidFill>
                  <a:schemeClr val="tx2"/>
                </a:solidFill>
                <a:latin typeface="+mn-lt"/>
                <a:ea typeface="+mn-ea"/>
                <a:cs typeface="+mn-cs"/>
              </a:defRPr>
            </a:lvl2pPr>
            <a:lvl3pPr>
              <a:defRPr sz="1800">
                <a:solidFill>
                  <a:schemeClr val="tx2"/>
                </a:solidFill>
              </a:defRPr>
            </a:lvl3pPr>
            <a:lvl4pPr>
              <a:defRPr sz="1600">
                <a:solidFill>
                  <a:schemeClr val="tx2"/>
                </a:solidFill>
              </a:defRPr>
            </a:lvl4pPr>
            <a:lvl5pPr>
              <a:defRPr sz="1600">
                <a:solidFill>
                  <a:schemeClr val="tx2"/>
                </a:solidFill>
              </a:defRPr>
            </a:lvl5pPr>
          </a:lstStyle>
          <a:p>
            <a:pPr marL="0" lvl="0" indent="0" algn="l" defTabSz="914400" rtl="0" eaLnBrk="1" latinLnBrk="0" hangingPunct="1">
              <a:lnSpc>
                <a:spcPct val="110000"/>
              </a:lnSpc>
              <a:spcBef>
                <a:spcPts val="1000"/>
              </a:spcBef>
              <a:spcAft>
                <a:spcPts val="600"/>
              </a:spcAft>
              <a:buFont typeface="Arial" panose="020B0604020202020204" pitchFamily="34" charset="0"/>
              <a:buNone/>
            </a:pPr>
            <a:r>
              <a:rPr lang="en-US" dirty="0"/>
              <a:t>Edit Master text styles</a:t>
            </a:r>
          </a:p>
          <a:p>
            <a:pPr marL="261938" lvl="1" indent="-166688" algn="l" defTabSz="914400" rtl="0" eaLnBrk="1" latinLnBrk="0" hangingPunct="1">
              <a:lnSpc>
                <a:spcPct val="110000"/>
              </a:lnSpc>
              <a:spcBef>
                <a:spcPts val="1000"/>
              </a:spcBef>
              <a:spcAft>
                <a:spcPts val="600"/>
              </a:spcAft>
              <a:buFont typeface="Arial" panose="020B0604020202020204" pitchFamily="34" charset="0"/>
              <a:buChar char="•"/>
            </a:pPr>
            <a:r>
              <a:rPr lang="en-US" dirty="0"/>
              <a:t>Second level</a:t>
            </a:r>
          </a:p>
        </p:txBody>
      </p:sp>
      <p:sp>
        <p:nvSpPr>
          <p:cNvPr id="8" name="Footer Placeholder 7">
            <a:extLst>
              <a:ext uri="{FF2B5EF4-FFF2-40B4-BE49-F238E27FC236}">
                <a16:creationId xmlns:a16="http://schemas.microsoft.com/office/drawing/2014/main" id="{CD148542-500A-47A5-8118-A097D6C6A7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B4AE0AA-6FE5-444D-92C0-AD6D1E45F267}"/>
              </a:ext>
            </a:extLst>
          </p:cNvPr>
          <p:cNvSpPr>
            <a:spLocks noGrp="1"/>
          </p:cNvSpPr>
          <p:nvPr>
            <p:ph type="sldNum" sz="quarter" idx="12"/>
          </p:nvPr>
        </p:nvSpPr>
        <p:spPr>
          <a:xfrm>
            <a:off x="9025378" y="6356350"/>
            <a:ext cx="2743200" cy="365125"/>
          </a:xfrm>
        </p:spPr>
        <p:txBody>
          <a:bodyPr/>
          <a:lstStyle/>
          <a:p>
            <a:fld id="{91282398-6795-448D-A7D5-5E173B797758}" type="slidenum">
              <a:rPr lang="en-CA" smtClean="0"/>
              <a:t>‹#›</a:t>
            </a:fld>
            <a:endParaRPr lang="en-CA"/>
          </a:p>
        </p:txBody>
      </p:sp>
      <p:cxnSp>
        <p:nvCxnSpPr>
          <p:cNvPr id="10" name="Straight Connector 9">
            <a:extLst>
              <a:ext uri="{FF2B5EF4-FFF2-40B4-BE49-F238E27FC236}">
                <a16:creationId xmlns:a16="http://schemas.microsoft.com/office/drawing/2014/main" id="{0016C518-BFA8-412F-86CE-48C0996EFBC8}"/>
              </a:ext>
            </a:extLst>
          </p:cNvPr>
          <p:cNvCxnSpPr>
            <a:cxnSpLocks/>
          </p:cNvCxnSpPr>
          <p:nvPr userDrawn="1"/>
        </p:nvCxnSpPr>
        <p:spPr>
          <a:xfrm>
            <a:off x="423422" y="1256629"/>
            <a:ext cx="117685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25D3BB8-DAF6-4DFC-99E8-F26BE3CA9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422" y="6226263"/>
            <a:ext cx="461949" cy="488296"/>
          </a:xfrm>
          <a:prstGeom prst="rect">
            <a:avLst/>
          </a:prstGeom>
        </p:spPr>
      </p:pic>
    </p:spTree>
    <p:extLst>
      <p:ext uri="{BB962C8B-B14F-4D97-AF65-F5344CB8AC3E}">
        <p14:creationId xmlns:p14="http://schemas.microsoft.com/office/powerpoint/2010/main" val="229358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ordmark1">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232154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ordmark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139400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ordmark3">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429011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52" r="17262" b="9652"/>
          <a:stretch/>
        </p:blipFill>
        <p:spPr>
          <a:xfrm>
            <a:off x="5908431" y="1"/>
            <a:ext cx="6283569"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6714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52" r="17256" b="9652"/>
          <a:stretch/>
        </p:blipFill>
        <p:spPr>
          <a:xfrm>
            <a:off x="5909214" y="1"/>
            <a:ext cx="6282786"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6392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687238" y="1709738"/>
            <a:ext cx="5094453" cy="2852737"/>
          </a:xfrm>
        </p:spPr>
        <p:txBody>
          <a:bodyPr anchor="b"/>
          <a:lstStyle>
            <a:lvl1pPr>
              <a:lnSpc>
                <a:spcPct val="85000"/>
              </a:lnSpc>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687238" y="4589463"/>
            <a:ext cx="509445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00E30584-B80E-45CC-8197-49A1CD60BE46}"/>
              </a:ext>
            </a:extLst>
          </p:cNvPr>
          <p:cNvSpPr>
            <a:spLocks noGrp="1"/>
          </p:cNvSpPr>
          <p:nvPr>
            <p:ph type="ftr" sz="quarter" idx="11"/>
          </p:nvPr>
        </p:nvSpPr>
        <p:spPr>
          <a:xfrm>
            <a:off x="6687238" y="6356350"/>
            <a:ext cx="398076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80398C76-6879-4947-B293-0277BD983A64}"/>
              </a:ext>
            </a:extLst>
          </p:cNvPr>
          <p:cNvSpPr>
            <a:spLocks noGrp="1"/>
          </p:cNvSpPr>
          <p:nvPr>
            <p:ph type="sldNum" sz="quarter" idx="12"/>
          </p:nvPr>
        </p:nvSpPr>
        <p:spPr>
          <a:xfrm>
            <a:off x="10925908" y="6356349"/>
            <a:ext cx="855784" cy="365125"/>
          </a:xfrm>
        </p:spPr>
        <p:txBody>
          <a:bodyPr/>
          <a:lstStyle/>
          <a:p>
            <a:fld id="{91282398-6795-448D-A7D5-5E173B797758}" type="slidenum">
              <a:rPr lang="en-CA" smtClean="0"/>
              <a:t>‹#›</a:t>
            </a:fld>
            <a:endParaRPr lang="en-CA"/>
          </a:p>
        </p:txBody>
      </p:sp>
      <p:pic>
        <p:nvPicPr>
          <p:cNvPr id="7" name="Picture 6">
            <a:extLst>
              <a:ext uri="{FF2B5EF4-FFF2-40B4-BE49-F238E27FC236}">
                <a16:creationId xmlns:a16="http://schemas.microsoft.com/office/drawing/2014/main" id="{E4A7ECFE-8DE2-4A90-88CC-EAD4598C1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24" y="564806"/>
            <a:ext cx="5788136" cy="5728388"/>
          </a:xfrm>
          <a:prstGeom prst="rect">
            <a:avLst/>
          </a:prstGeom>
        </p:spPr>
      </p:pic>
    </p:spTree>
    <p:extLst>
      <p:ext uri="{BB962C8B-B14F-4D97-AF65-F5344CB8AC3E}">
        <p14:creationId xmlns:p14="http://schemas.microsoft.com/office/powerpoint/2010/main" val="129633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515600"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2235199"/>
            <a:ext cx="10515600" cy="3941763"/>
          </a:xfr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1664676" y="6356350"/>
            <a:ext cx="909972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pic>
        <p:nvPicPr>
          <p:cNvPr id="7" name="Picture 6">
            <a:extLst>
              <a:ext uri="{FF2B5EF4-FFF2-40B4-BE49-F238E27FC236}">
                <a16:creationId xmlns:a16="http://schemas.microsoft.com/office/drawing/2014/main" id="{084BBE37-013D-48B5-9601-DEED3B7861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DD254C9-4FC4-4436-8D8B-75BED59EB99B}"/>
              </a:ext>
            </a:extLst>
          </p:cNvPr>
          <p:cNvSpPr>
            <a:spLocks noGrp="1"/>
          </p:cNvSpPr>
          <p:nvPr>
            <p:ph type="body" sz="quarter" idx="13" hasCustomPrompt="1"/>
          </p:nvPr>
        </p:nvSpPr>
        <p:spPr>
          <a:xfrm>
            <a:off x="838200" y="1624011"/>
            <a:ext cx="10515600" cy="431800"/>
          </a:xfrm>
        </p:spPr>
        <p:txBody>
          <a:bodyPr>
            <a:noAutofit/>
          </a:bodyPr>
          <a:lstStyle>
            <a:lvl1pPr marL="0" indent="0">
              <a:lnSpc>
                <a:spcPct val="80000"/>
              </a:lnSpc>
              <a:buNone/>
              <a:defRPr sz="2400" b="1">
                <a:solidFill>
                  <a:schemeClr val="accent1"/>
                </a:solidFill>
              </a:defRPr>
            </a:lvl1pPr>
          </a:lstStyle>
          <a:p>
            <a:pPr lvl="0"/>
            <a:r>
              <a:rPr lang="en-US" dirty="0"/>
              <a:t>Subhead</a:t>
            </a:r>
            <a:endParaRPr lang="en-CA" dirty="0"/>
          </a:p>
        </p:txBody>
      </p:sp>
    </p:spTree>
    <p:extLst>
      <p:ext uri="{BB962C8B-B14F-4D97-AF65-F5344CB8AC3E}">
        <p14:creationId xmlns:p14="http://schemas.microsoft.com/office/powerpoint/2010/main" val="308205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075844"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a:defRPr sz="24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54415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marL="0" indent="0">
              <a:buNone/>
              <a:defRPr sz="48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70239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a:p>
        </p:txBody>
      </p:sp>
      <p:sp>
        <p:nvSpPr>
          <p:cNvPr id="9" name="Text Placeholder 8">
            <a:extLst>
              <a:ext uri="{FF2B5EF4-FFF2-40B4-BE49-F238E27FC236}">
                <a16:creationId xmlns:a16="http://schemas.microsoft.com/office/drawing/2014/main" id="{A6DDB96A-C27D-44EE-864D-5312253AF2B9}"/>
              </a:ext>
            </a:extLst>
          </p:cNvPr>
          <p:cNvSpPr>
            <a:spLocks noGrp="1"/>
          </p:cNvSpPr>
          <p:nvPr>
            <p:ph type="body" sz="quarter" idx="13"/>
          </p:nvPr>
        </p:nvSpPr>
        <p:spPr>
          <a:xfrm>
            <a:off x="986971" y="1566863"/>
            <a:ext cx="6183086" cy="4529137"/>
          </a:xfrm>
        </p:spPr>
        <p:txBody>
          <a:bodyPr anchor="ctr" anchorCtr="0">
            <a:normAutofit/>
          </a:bodyPr>
          <a:lstStyle>
            <a:lvl1pPr marL="0" indent="0">
              <a:buNone/>
              <a:defRPr sz="36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0" name="Text Placeholder 8">
            <a:extLst>
              <a:ext uri="{FF2B5EF4-FFF2-40B4-BE49-F238E27FC236}">
                <a16:creationId xmlns:a16="http://schemas.microsoft.com/office/drawing/2014/main" id="{5F6312F3-9555-4D3E-B59F-E2DED289E48E}"/>
              </a:ext>
            </a:extLst>
          </p:cNvPr>
          <p:cNvSpPr>
            <a:spLocks noGrp="1"/>
          </p:cNvSpPr>
          <p:nvPr>
            <p:ph type="body" sz="quarter" idx="14"/>
          </p:nvPr>
        </p:nvSpPr>
        <p:spPr>
          <a:xfrm>
            <a:off x="7445829" y="1566863"/>
            <a:ext cx="4339771" cy="4529137"/>
          </a:xfrm>
        </p:spPr>
        <p:txBody>
          <a:bodyPr anchor="ctr" anchorCtr="0">
            <a:normAutofit/>
          </a:bodyPr>
          <a:lstStyle>
            <a:lvl1pPr marL="0" indent="0">
              <a:buNone/>
              <a:defRPr sz="2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71" y="683759"/>
            <a:ext cx="835455" cy="883104"/>
          </a:xfrm>
          <a:prstGeom prst="rect">
            <a:avLst/>
          </a:prstGeom>
        </p:spPr>
      </p:pic>
    </p:spTree>
    <p:extLst>
      <p:ext uri="{BB962C8B-B14F-4D97-AF65-F5344CB8AC3E}">
        <p14:creationId xmlns:p14="http://schemas.microsoft.com/office/powerpoint/2010/main" val="376448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a:p>
        </p:txBody>
      </p:sp>
      <p:sp>
        <p:nvSpPr>
          <p:cNvPr id="2" name="Title 1">
            <a:extLst>
              <a:ext uri="{FF2B5EF4-FFF2-40B4-BE49-F238E27FC236}">
                <a16:creationId xmlns:a16="http://schemas.microsoft.com/office/drawing/2014/main" id="{815D7865-FD31-4B09-A370-D11126C57404}"/>
              </a:ext>
            </a:extLst>
          </p:cNvPr>
          <p:cNvSpPr>
            <a:spLocks noGrp="1"/>
          </p:cNvSpPr>
          <p:nvPr>
            <p:ph type="title"/>
          </p:nvPr>
        </p:nvSpPr>
        <p:spPr>
          <a:xfrm>
            <a:off x="838200" y="365126"/>
            <a:ext cx="10515600" cy="708932"/>
          </a:xfrm>
        </p:spPr>
        <p:txBody>
          <a:bodyPr>
            <a:normAutofit/>
          </a:bodyPr>
          <a:lstStyle>
            <a:lvl1pPr>
              <a:defRPr lang="en-CA" sz="4000" kern="1200" dirty="0">
                <a:solidFill>
                  <a:schemeClr val="accent1"/>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endParaRPr lang="en-CA" dirty="0"/>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0774" y="190954"/>
            <a:ext cx="835455" cy="883104"/>
          </a:xfrm>
          <a:prstGeom prst="rect">
            <a:avLst/>
          </a:prstGeom>
        </p:spPr>
      </p:pic>
    </p:spTree>
    <p:extLst>
      <p:ext uri="{BB962C8B-B14F-4D97-AF65-F5344CB8AC3E}">
        <p14:creationId xmlns:p14="http://schemas.microsoft.com/office/powerpoint/2010/main" val="375395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88F2F-91FA-4852-B5C1-97497354C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D8EB86B-1BEE-4B48-B76C-01C7981BF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3D18640-4467-428E-A44F-C565FFF96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989BD5A9-841F-46C8-859C-176DE5DEA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57F330-C14D-4660-9203-C2EED0B95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82398-6795-448D-A7D5-5E173B797758}" type="slidenum">
              <a:rPr lang="en-CA" smtClean="0"/>
              <a:t>‹#›</a:t>
            </a:fld>
            <a:endParaRPr lang="en-CA"/>
          </a:p>
        </p:txBody>
      </p:sp>
    </p:spTree>
    <p:extLst>
      <p:ext uri="{BB962C8B-B14F-4D97-AF65-F5344CB8AC3E}">
        <p14:creationId xmlns:p14="http://schemas.microsoft.com/office/powerpoint/2010/main" val="17385139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61" r:id="rId4"/>
    <p:sldLayoutId id="2147483650" r:id="rId5"/>
    <p:sldLayoutId id="2147483664" r:id="rId6"/>
    <p:sldLayoutId id="2147483670" r:id="rId7"/>
    <p:sldLayoutId id="2147483654" r:id="rId8"/>
    <p:sldLayoutId id="2147483666" r:id="rId9"/>
    <p:sldLayoutId id="2147483651" r:id="rId10"/>
    <p:sldLayoutId id="2147483665" r:id="rId11"/>
    <p:sldLayoutId id="2147483667" r:id="rId12"/>
    <p:sldLayoutId id="2147483652" r:id="rId13"/>
    <p:sldLayoutId id="2147483653" r:id="rId14"/>
    <p:sldLayoutId id="2147483655" r:id="rId15"/>
    <p:sldLayoutId id="2147483669" r:id="rId16"/>
    <p:sldLayoutId id="2147483671" r:id="rId17"/>
    <p:sldLayoutId id="2147483668" r:id="rId18"/>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8196-23BC-4699-850F-AD0702882D10}"/>
              </a:ext>
            </a:extLst>
          </p:cNvPr>
          <p:cNvSpPr>
            <a:spLocks noGrp="1"/>
          </p:cNvSpPr>
          <p:nvPr>
            <p:ph type="ctrTitle"/>
          </p:nvPr>
        </p:nvSpPr>
        <p:spPr/>
        <p:txBody>
          <a:bodyPr>
            <a:normAutofit fontScale="90000"/>
          </a:bodyPr>
          <a:lstStyle/>
          <a:p>
            <a:pPr algn="ctr"/>
            <a:r>
              <a:rPr lang="en-US" sz="6000" dirty="0">
                <a:latin typeface="Aptos Display"/>
              </a:rPr>
              <a:t>Local Recognition Ceremony</a:t>
            </a:r>
            <a:endParaRPr lang="en-CA" sz="6000" dirty="0">
              <a:latin typeface="Aptos Display"/>
            </a:endParaRPr>
          </a:p>
        </p:txBody>
      </p:sp>
      <p:sp>
        <p:nvSpPr>
          <p:cNvPr id="3" name="Subtitle 2">
            <a:extLst>
              <a:ext uri="{FF2B5EF4-FFF2-40B4-BE49-F238E27FC236}">
                <a16:creationId xmlns:a16="http://schemas.microsoft.com/office/drawing/2014/main" id="{C3AAF7A9-33B9-46C5-B4B5-A6140245BB00}"/>
              </a:ext>
            </a:extLst>
          </p:cNvPr>
          <p:cNvSpPr>
            <a:spLocks noGrp="1"/>
          </p:cNvSpPr>
          <p:nvPr>
            <p:ph type="subTitle" idx="1"/>
          </p:nvPr>
        </p:nvSpPr>
        <p:spPr>
          <a:xfrm>
            <a:off x="520687" y="4733204"/>
            <a:ext cx="5029202" cy="1655762"/>
          </a:xfrm>
        </p:spPr>
        <p:txBody>
          <a:bodyPr vert="horz" lIns="91440" tIns="45720" rIns="91440" bIns="45720" rtlCol="0" anchor="t">
            <a:normAutofit/>
          </a:bodyPr>
          <a:lstStyle/>
          <a:p>
            <a:r>
              <a:rPr lang="en-CA" b="1" dirty="0">
                <a:cs typeface="Arial"/>
              </a:rPr>
              <a:t>Community</a:t>
            </a:r>
            <a:endParaRPr lang="en-CA" b="1" dirty="0"/>
          </a:p>
        </p:txBody>
      </p:sp>
    </p:spTree>
    <p:extLst>
      <p:ext uri="{BB962C8B-B14F-4D97-AF65-F5344CB8AC3E}">
        <p14:creationId xmlns:p14="http://schemas.microsoft.com/office/powerpoint/2010/main" val="334588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575B3-FD48-20BC-9E1E-BA2D88EC7B0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9849485B-A5CD-A802-5D17-C16C9C7C4805}"/>
              </a:ext>
            </a:extLst>
          </p:cNvPr>
          <p:cNvSpPr>
            <a:spLocks noGrp="1"/>
          </p:cNvSpPr>
          <p:nvPr>
            <p:ph type="title"/>
          </p:nvPr>
        </p:nvSpPr>
        <p:spPr/>
        <p:txBody>
          <a:bodyPr/>
          <a:lstStyle/>
          <a:p>
            <a:r>
              <a:rPr lang="en-CA" dirty="0">
                <a:latin typeface="Arial"/>
                <a:cs typeface="Arial"/>
              </a:rPr>
              <a:t>Merit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661D930E-52F9-6517-F6DB-470AAA3DD082}"/>
              </a:ext>
            </a:extLst>
          </p:cNvPr>
          <p:cNvSpPr>
            <a:spLocks noGrp="1"/>
          </p:cNvSpPr>
          <p:nvPr>
            <p:ph type="sldNum" sz="quarter" idx="12"/>
          </p:nvPr>
        </p:nvSpPr>
        <p:spPr/>
        <p:txBody>
          <a:bodyPr/>
          <a:lstStyle/>
          <a:p>
            <a:fld id="{91282398-6795-448D-A7D5-5E173B797758}" type="slidenum">
              <a:rPr lang="en-CA" smtClean="0"/>
              <a:pPr/>
              <a:t>10</a:t>
            </a:fld>
            <a:endParaRPr lang="en-CA"/>
          </a:p>
        </p:txBody>
      </p:sp>
      <p:sp>
        <p:nvSpPr>
          <p:cNvPr id="4" name="Content Placeholder 3">
            <a:extLst>
              <a:ext uri="{FF2B5EF4-FFF2-40B4-BE49-F238E27FC236}">
                <a16:creationId xmlns:a16="http://schemas.microsoft.com/office/drawing/2014/main" id="{66F20AF2-BF56-224F-0B99-F58523037015}"/>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88452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DCD2F-E2D4-A757-1D29-A16730E7A59A}"/>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61BB25EC-2EAA-FC71-FD52-A11D8B936DEC}"/>
              </a:ext>
            </a:extLst>
          </p:cNvPr>
          <p:cNvSpPr>
            <a:spLocks noGrp="1"/>
          </p:cNvSpPr>
          <p:nvPr>
            <p:ph type="title"/>
          </p:nvPr>
        </p:nvSpPr>
        <p:spPr/>
        <p:txBody>
          <a:bodyPr/>
          <a:lstStyle/>
          <a:p>
            <a:r>
              <a:rPr lang="en-CA" sz="3200" dirty="0">
                <a:latin typeface="Arial" panose="020B0604020202020204" pitchFamily="34" charset="0"/>
                <a:cs typeface="Arial" panose="020B0604020202020204" pitchFamily="34" charset="0"/>
              </a:rPr>
              <a:t>Administrative Community Leader’s Award </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9CBDED32-725C-95E5-42C7-BD39D7F75652}"/>
              </a:ext>
            </a:extLst>
          </p:cNvPr>
          <p:cNvSpPr>
            <a:spLocks noGrp="1"/>
          </p:cNvSpPr>
          <p:nvPr>
            <p:ph sz="quarter" idx="4"/>
          </p:nvPr>
        </p:nvSpPr>
        <p:spPr>
          <a:xfrm>
            <a:off x="6098775" y="1827119"/>
            <a:ext cx="5509746" cy="3684588"/>
          </a:xfrm>
        </p:spPr>
        <p:txBody>
          <a:bodyPr vert="horz" lIns="91440" tIns="45720" rIns="91440" bIns="45720" rtlCol="0" anchor="t">
            <a:noAutofit/>
          </a:bodyPr>
          <a:lstStyle/>
          <a:p>
            <a:pPr marL="95250" indent="0">
              <a:lnSpc>
                <a:spcPct val="110000"/>
              </a:lnSpc>
              <a:spcAft>
                <a:spcPts val="600"/>
              </a:spcAft>
              <a:buNone/>
            </a:pPr>
            <a:r>
              <a:rPr lang="en-CA" dirty="0">
                <a:latin typeface="Arial"/>
                <a:cs typeface="Arial"/>
              </a:rPr>
              <a:t>The Administrative Community Leader Award is granted by Ontario Council and is presented to ACLs who: lead by example; actively welcome new Members and retain current Members; mentor adult Members; uphold the values of GGC; have gained the respect of Members, girls and parents.</a:t>
            </a:r>
            <a:endParaRPr lang="en-US" dirty="0"/>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7CE86D46-76A5-A7C3-8D93-4AF1EDA562AD}"/>
              </a:ext>
            </a:extLst>
          </p:cNvPr>
          <p:cNvSpPr>
            <a:spLocks noGrp="1"/>
          </p:cNvSpPr>
          <p:nvPr>
            <p:ph type="sldNum" sz="quarter" idx="12"/>
          </p:nvPr>
        </p:nvSpPr>
        <p:spPr/>
        <p:txBody>
          <a:bodyPr/>
          <a:lstStyle/>
          <a:p>
            <a:fld id="{91282398-6795-448D-A7D5-5E173B797758}" type="slidenum">
              <a:rPr lang="en-CA" smtClean="0"/>
              <a:pPr/>
              <a:t>11</a:t>
            </a:fld>
            <a:endParaRPr lang="en-CA"/>
          </a:p>
        </p:txBody>
      </p:sp>
      <p:pic>
        <p:nvPicPr>
          <p:cNvPr id="2" name="Content Placeholder 1" descr="A silver metal sign with a clover and hands&#10;&#10;AI-generated content may be incorrect.">
            <a:extLst>
              <a:ext uri="{FF2B5EF4-FFF2-40B4-BE49-F238E27FC236}">
                <a16:creationId xmlns:a16="http://schemas.microsoft.com/office/drawing/2014/main" id="{96C559FE-CB88-B673-DD0D-0F052431EC30}"/>
              </a:ext>
            </a:extLst>
          </p:cNvPr>
          <p:cNvPicPr>
            <a:picLocks noGrp="1" noChangeAspect="1"/>
          </p:cNvPicPr>
          <p:nvPr>
            <p:ph sz="half" idx="2"/>
          </p:nvPr>
        </p:nvPicPr>
        <p:blipFill>
          <a:blip r:embed="rId2"/>
          <a:stretch>
            <a:fillRect/>
          </a:stretch>
        </p:blipFill>
        <p:spPr>
          <a:xfrm>
            <a:off x="1452514" y="1824481"/>
            <a:ext cx="2284834" cy="2442030"/>
          </a:xfrm>
          <a:ln>
            <a:solidFill>
              <a:schemeClr val="bg1"/>
            </a:solidFill>
          </a:ln>
        </p:spPr>
      </p:pic>
    </p:spTree>
    <p:extLst>
      <p:ext uri="{BB962C8B-B14F-4D97-AF65-F5344CB8AC3E}">
        <p14:creationId xmlns:p14="http://schemas.microsoft.com/office/powerpoint/2010/main" val="51329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D56D-C743-581B-8D9D-250AEBEB12A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975A3AA-6CC8-E975-F105-DA7871672139}"/>
              </a:ext>
            </a:extLst>
          </p:cNvPr>
          <p:cNvSpPr>
            <a:spLocks noGrp="1"/>
          </p:cNvSpPr>
          <p:nvPr>
            <p:ph type="title"/>
          </p:nvPr>
        </p:nvSpPr>
        <p:spPr/>
        <p:txBody>
          <a:bodyPr/>
          <a:lstStyle/>
          <a:p>
            <a:r>
              <a:rPr lang="en-CA" sz="3200" dirty="0">
                <a:latin typeface="Arial" panose="020B0604020202020204" pitchFamily="34" charset="0"/>
                <a:cs typeface="Arial" panose="020B0604020202020204" pitchFamily="34" charset="0"/>
              </a:rPr>
              <a:t>Administrative Community Leader’s Award Recipients</a:t>
            </a:r>
            <a:endParaRPr lang="en-US" sz="2800" b="0"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FF4D0E72-1E40-43F7-E67F-9B1AE18060AD}"/>
              </a:ext>
            </a:extLst>
          </p:cNvPr>
          <p:cNvSpPr>
            <a:spLocks noGrp="1"/>
          </p:cNvSpPr>
          <p:nvPr>
            <p:ph sz="quarter" idx="4"/>
          </p:nvPr>
        </p:nvSpPr>
        <p:spPr>
          <a:xfrm>
            <a:off x="6098775" y="1827119"/>
            <a:ext cx="5509746" cy="3684588"/>
          </a:xfrm>
        </p:spPr>
        <p:txBody>
          <a:bodyPr vert="horz" lIns="91440" tIns="45720" rIns="91440" bIns="45720" rtlCol="0" anchor="t">
            <a:noAutofit/>
          </a:bodyPr>
          <a:lstStyle/>
          <a:p>
            <a:pPr marL="95250" indent="0">
              <a:lnSpc>
                <a:spcPct val="110000"/>
              </a:lnSpc>
              <a:spcAft>
                <a:spcPts val="600"/>
              </a:spcAft>
              <a:buNone/>
            </a:pPr>
            <a:endParaRPr lang="en-CA" dirty="0">
              <a:cs typeface="Arial"/>
            </a:endParaRPr>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BC841DB2-090F-D7FE-6B95-5E7CB6582517}"/>
              </a:ext>
            </a:extLst>
          </p:cNvPr>
          <p:cNvSpPr>
            <a:spLocks noGrp="1"/>
          </p:cNvSpPr>
          <p:nvPr>
            <p:ph type="sldNum" sz="quarter" idx="12"/>
          </p:nvPr>
        </p:nvSpPr>
        <p:spPr/>
        <p:txBody>
          <a:bodyPr/>
          <a:lstStyle/>
          <a:p>
            <a:fld id="{91282398-6795-448D-A7D5-5E173B797758}" type="slidenum">
              <a:rPr lang="en-CA" smtClean="0"/>
              <a:pPr/>
              <a:t>12</a:t>
            </a:fld>
            <a:endParaRPr lang="en-CA"/>
          </a:p>
        </p:txBody>
      </p:sp>
      <p:sp>
        <p:nvSpPr>
          <p:cNvPr id="4" name="Content Placeholder 3">
            <a:extLst>
              <a:ext uri="{FF2B5EF4-FFF2-40B4-BE49-F238E27FC236}">
                <a16:creationId xmlns:a16="http://schemas.microsoft.com/office/drawing/2014/main" id="{34B033B5-C863-6348-BC4E-43C6C20EA997}"/>
              </a:ext>
            </a:extLst>
          </p:cNvPr>
          <p:cNvSpPr>
            <a:spLocks noGrp="1"/>
          </p:cNvSpPr>
          <p:nvPr>
            <p:ph sz="half" idx="2"/>
          </p:nvPr>
        </p:nvSpPr>
        <p:spPr>
          <a:xfrm>
            <a:off x="420994" y="1586193"/>
            <a:ext cx="10468348" cy="4726735"/>
          </a:xfrm>
        </p:spPr>
        <p:txBody>
          <a:bodyPr/>
          <a:lstStyle/>
          <a:p>
            <a:endParaRPr lang="en-US"/>
          </a:p>
        </p:txBody>
      </p:sp>
    </p:spTree>
    <p:extLst>
      <p:ext uri="{BB962C8B-B14F-4D97-AF65-F5344CB8AC3E}">
        <p14:creationId xmlns:p14="http://schemas.microsoft.com/office/powerpoint/2010/main" val="32609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AA5C-0ADB-A0EB-B81F-8E9022FD2621}"/>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EF1F4842-A03E-4E35-F1C0-81C7CBAA4C24}"/>
              </a:ext>
            </a:extLst>
          </p:cNvPr>
          <p:cNvSpPr>
            <a:spLocks noGrp="1"/>
          </p:cNvSpPr>
          <p:nvPr>
            <p:ph type="title"/>
          </p:nvPr>
        </p:nvSpPr>
        <p:spPr/>
        <p:txBody>
          <a:bodyPr/>
          <a:lstStyle/>
          <a:p>
            <a:r>
              <a:rPr lang="en-CA" dirty="0"/>
              <a:t>Team Award</a:t>
            </a:r>
            <a:endParaRPr lang="en-US" dirty="0"/>
          </a:p>
        </p:txBody>
      </p:sp>
      <p:sp>
        <p:nvSpPr>
          <p:cNvPr id="27" name="Content Placeholder 26">
            <a:extLst>
              <a:ext uri="{FF2B5EF4-FFF2-40B4-BE49-F238E27FC236}">
                <a16:creationId xmlns:a16="http://schemas.microsoft.com/office/drawing/2014/main" id="{B82FC973-B08D-97E2-4720-C9DC32D93A9C}"/>
              </a:ext>
            </a:extLst>
          </p:cNvPr>
          <p:cNvSpPr>
            <a:spLocks noGrp="1"/>
          </p:cNvSpPr>
          <p:nvPr>
            <p:ph sz="quarter" idx="4"/>
          </p:nvPr>
        </p:nvSpPr>
        <p:spPr>
          <a:xfrm>
            <a:off x="5891466" y="1681443"/>
            <a:ext cx="5509746" cy="4530632"/>
          </a:xfrm>
        </p:spPr>
        <p:txBody>
          <a:bodyPr vert="horz" lIns="91440" tIns="45720" rIns="91440" bIns="45720" rtlCol="0" anchor="t">
            <a:noAutofit/>
          </a:bodyPr>
          <a:lstStyle/>
          <a:p>
            <a:pPr marL="95250" indent="0">
              <a:lnSpc>
                <a:spcPct val="110000"/>
              </a:lnSpc>
              <a:spcAft>
                <a:spcPts val="600"/>
              </a:spcAft>
              <a:buNone/>
            </a:pPr>
            <a:r>
              <a:rPr lang="en-CA">
                <a:latin typeface="Arial"/>
                <a:cs typeface="Arial"/>
              </a:rPr>
              <a:t>The Team Award is granted by the Administrative Community, Trefoil Guild, Specialty Community or Ontario Council and may be given to each Member who planned and carried to completion an extraordinary event or project. The purpose of the Team Award is to give special recognition for the teamwork, creativity, diligence and synergy that go beyond the basic expectations when a group works to produce an event or project. Supporting letters from Members not part of the team are required. Remember it is something “extraordinary” and the description you include should have similar words. This may be awarded to youth or adult Members. </a:t>
            </a:r>
            <a:endParaRPr lang="en-US"/>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85745947-E61D-2F49-3B26-A3E1294571D3}"/>
              </a:ext>
            </a:extLst>
          </p:cNvPr>
          <p:cNvSpPr>
            <a:spLocks noGrp="1"/>
          </p:cNvSpPr>
          <p:nvPr>
            <p:ph type="sldNum" sz="quarter" idx="12"/>
          </p:nvPr>
        </p:nvSpPr>
        <p:spPr/>
        <p:txBody>
          <a:bodyPr/>
          <a:lstStyle/>
          <a:p>
            <a:fld id="{91282398-6795-448D-A7D5-5E173B797758}" type="slidenum">
              <a:rPr lang="en-CA" smtClean="0"/>
              <a:pPr/>
              <a:t>13</a:t>
            </a:fld>
            <a:endParaRPr lang="en-CA"/>
          </a:p>
        </p:txBody>
      </p:sp>
      <p:pic>
        <p:nvPicPr>
          <p:cNvPr id="3" name="Picture 2" descr="A yellow and silver sign with a person standing on it&#10;&#10;AI-generated content may be incorrect.">
            <a:extLst>
              <a:ext uri="{FF2B5EF4-FFF2-40B4-BE49-F238E27FC236}">
                <a16:creationId xmlns:a16="http://schemas.microsoft.com/office/drawing/2014/main" id="{0EF3804D-C5F9-27EE-E99A-0896A9C598B4}"/>
              </a:ext>
            </a:extLst>
          </p:cNvPr>
          <p:cNvPicPr>
            <a:picLocks noChangeAspect="1"/>
          </p:cNvPicPr>
          <p:nvPr/>
        </p:nvPicPr>
        <p:blipFill>
          <a:blip r:embed="rId2"/>
          <a:stretch>
            <a:fillRect/>
          </a:stretch>
        </p:blipFill>
        <p:spPr>
          <a:xfrm>
            <a:off x="1896800" y="2414893"/>
            <a:ext cx="2028213" cy="2028213"/>
          </a:xfrm>
          <a:prstGeom prst="rect">
            <a:avLst/>
          </a:prstGeom>
          <a:ln>
            <a:solidFill>
              <a:schemeClr val="bg1"/>
            </a:solidFill>
          </a:ln>
        </p:spPr>
      </p:pic>
    </p:spTree>
    <p:extLst>
      <p:ext uri="{BB962C8B-B14F-4D97-AF65-F5344CB8AC3E}">
        <p14:creationId xmlns:p14="http://schemas.microsoft.com/office/powerpoint/2010/main" val="224020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0D1B-EBB6-FA54-4E4C-36D8DC445CD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AF0C4AE-0749-2279-5FAD-160D7297853C}"/>
              </a:ext>
            </a:extLst>
          </p:cNvPr>
          <p:cNvSpPr>
            <a:spLocks noGrp="1"/>
          </p:cNvSpPr>
          <p:nvPr>
            <p:ph type="title"/>
          </p:nvPr>
        </p:nvSpPr>
        <p:spPr/>
        <p:txBody>
          <a:bodyPr/>
          <a:lstStyle/>
          <a:p>
            <a:r>
              <a:rPr lang="en-CA" dirty="0">
                <a:latin typeface="Arial"/>
                <a:cs typeface="Arial"/>
              </a:rPr>
              <a:t>Team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41C37B2D-751F-94C2-2B7D-7A7B851EB3F6}"/>
              </a:ext>
            </a:extLst>
          </p:cNvPr>
          <p:cNvSpPr>
            <a:spLocks noGrp="1"/>
          </p:cNvSpPr>
          <p:nvPr>
            <p:ph type="sldNum" sz="quarter" idx="12"/>
          </p:nvPr>
        </p:nvSpPr>
        <p:spPr/>
        <p:txBody>
          <a:bodyPr/>
          <a:lstStyle/>
          <a:p>
            <a:fld id="{91282398-6795-448D-A7D5-5E173B797758}" type="slidenum">
              <a:rPr lang="en-CA" smtClean="0"/>
              <a:pPr/>
              <a:t>14</a:t>
            </a:fld>
            <a:endParaRPr lang="en-CA"/>
          </a:p>
        </p:txBody>
      </p:sp>
      <p:sp>
        <p:nvSpPr>
          <p:cNvPr id="4" name="Content Placeholder 3">
            <a:extLst>
              <a:ext uri="{FF2B5EF4-FFF2-40B4-BE49-F238E27FC236}">
                <a16:creationId xmlns:a16="http://schemas.microsoft.com/office/drawing/2014/main" id="{2820B9A9-5BEF-CFC1-2B62-3C5B088F974E}"/>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425907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37CC-9CE1-838B-6AC8-FAC230C6AA6E}"/>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5375C8C8-4E60-33CB-04F0-C1879C7BE728}"/>
              </a:ext>
            </a:extLst>
          </p:cNvPr>
          <p:cNvSpPr>
            <a:spLocks noGrp="1"/>
          </p:cNvSpPr>
          <p:nvPr>
            <p:ph type="title"/>
          </p:nvPr>
        </p:nvSpPr>
        <p:spPr/>
        <p:txBody>
          <a:bodyPr/>
          <a:lstStyle/>
          <a:p>
            <a:r>
              <a:rPr lang="en-CA" dirty="0"/>
              <a:t>Medal of Merit</a:t>
            </a:r>
            <a:endParaRPr lang="en-US" dirty="0"/>
          </a:p>
        </p:txBody>
      </p:sp>
      <p:sp>
        <p:nvSpPr>
          <p:cNvPr id="27" name="Content Placeholder 26">
            <a:extLst>
              <a:ext uri="{FF2B5EF4-FFF2-40B4-BE49-F238E27FC236}">
                <a16:creationId xmlns:a16="http://schemas.microsoft.com/office/drawing/2014/main" id="{F70990E0-D5CC-AD26-7BF1-DB7982AE1CB3}"/>
              </a:ext>
            </a:extLst>
          </p:cNvPr>
          <p:cNvSpPr>
            <a:spLocks noGrp="1"/>
          </p:cNvSpPr>
          <p:nvPr>
            <p:ph sz="quarter" idx="4"/>
          </p:nvPr>
        </p:nvSpPr>
        <p:spPr>
          <a:xfrm>
            <a:off x="6255657" y="1727681"/>
            <a:ext cx="5509746" cy="3684588"/>
          </a:xfrm>
        </p:spPr>
        <p:txBody>
          <a:bodyPr vert="horz" lIns="91440" tIns="45720" rIns="91440" bIns="45720" rtlCol="0" anchor="t">
            <a:noAutofit/>
          </a:bodyPr>
          <a:lstStyle/>
          <a:p>
            <a:pPr marL="95250" indent="0">
              <a:lnSpc>
                <a:spcPct val="110000"/>
              </a:lnSpc>
              <a:spcAft>
                <a:spcPts val="600"/>
              </a:spcAft>
              <a:buNone/>
            </a:pPr>
            <a:r>
              <a:rPr lang="en-CA" dirty="0">
                <a:solidFill>
                  <a:srgbClr val="646464"/>
                </a:solidFill>
              </a:rPr>
              <a:t>The Medal of Merit may be awarded in recognition of service to a significant role or project (e.g., as the lead for a provincial camp, as a member of Provincial Council) or in recognition of significant cumulative service and dedication. </a:t>
            </a:r>
            <a:br>
              <a:rPr lang="en-CA" dirty="0">
                <a:solidFill>
                  <a:srgbClr val="646464"/>
                </a:solidFill>
                <a:cs typeface="Arial"/>
              </a:rPr>
            </a:br>
            <a:endParaRPr lang="en-CA" dirty="0">
              <a:cs typeface="Arial"/>
            </a:endParaRPr>
          </a:p>
        </p:txBody>
      </p:sp>
      <p:sp>
        <p:nvSpPr>
          <p:cNvPr id="33" name="Slide Number Placeholder 32">
            <a:extLst>
              <a:ext uri="{FF2B5EF4-FFF2-40B4-BE49-F238E27FC236}">
                <a16:creationId xmlns:a16="http://schemas.microsoft.com/office/drawing/2014/main" id="{078ABC26-DD35-55C9-287A-8AE12B839142}"/>
              </a:ext>
            </a:extLst>
          </p:cNvPr>
          <p:cNvSpPr>
            <a:spLocks noGrp="1"/>
          </p:cNvSpPr>
          <p:nvPr>
            <p:ph type="sldNum" sz="quarter" idx="12"/>
          </p:nvPr>
        </p:nvSpPr>
        <p:spPr/>
        <p:txBody>
          <a:bodyPr/>
          <a:lstStyle/>
          <a:p>
            <a:fld id="{91282398-6795-448D-A7D5-5E173B797758}" type="slidenum">
              <a:rPr lang="en-CA" smtClean="0"/>
              <a:pPr/>
              <a:t>15</a:t>
            </a:fld>
            <a:endParaRPr lang="en-CA"/>
          </a:p>
        </p:txBody>
      </p:sp>
      <p:pic>
        <p:nvPicPr>
          <p:cNvPr id="3" name="Picture 2" descr="A gold and black medal&#10;&#10;AI-generated content may be incorrect.">
            <a:extLst>
              <a:ext uri="{FF2B5EF4-FFF2-40B4-BE49-F238E27FC236}">
                <a16:creationId xmlns:a16="http://schemas.microsoft.com/office/drawing/2014/main" id="{ACF8B602-B41A-E8D9-0D0E-04DCCE8033C2}"/>
              </a:ext>
            </a:extLst>
          </p:cNvPr>
          <p:cNvPicPr>
            <a:picLocks noChangeAspect="1"/>
          </p:cNvPicPr>
          <p:nvPr/>
        </p:nvPicPr>
        <p:blipFill>
          <a:blip r:embed="rId2"/>
          <a:stretch>
            <a:fillRect/>
          </a:stretch>
        </p:blipFill>
        <p:spPr>
          <a:xfrm>
            <a:off x="1678533" y="2195945"/>
            <a:ext cx="2743200" cy="2743200"/>
          </a:xfrm>
          <a:prstGeom prst="rect">
            <a:avLst/>
          </a:prstGeom>
          <a:ln>
            <a:solidFill>
              <a:schemeClr val="bg1"/>
            </a:solidFill>
          </a:ln>
        </p:spPr>
      </p:pic>
    </p:spTree>
    <p:extLst>
      <p:ext uri="{BB962C8B-B14F-4D97-AF65-F5344CB8AC3E}">
        <p14:creationId xmlns:p14="http://schemas.microsoft.com/office/powerpoint/2010/main" val="67489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0F2E-325F-5651-64F1-A8CFB0D780C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89FE9B84-7A17-5785-B83D-F2BD379079E2}"/>
              </a:ext>
            </a:extLst>
          </p:cNvPr>
          <p:cNvSpPr>
            <a:spLocks noGrp="1"/>
          </p:cNvSpPr>
          <p:nvPr>
            <p:ph type="title"/>
          </p:nvPr>
        </p:nvSpPr>
        <p:spPr/>
        <p:txBody>
          <a:bodyPr/>
          <a:lstStyle/>
          <a:p>
            <a:r>
              <a:rPr lang="en-CA" dirty="0">
                <a:latin typeface="Arial"/>
                <a:cs typeface="Arial"/>
              </a:rPr>
              <a:t>Medal of Merit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F634A9EC-600E-B51A-0AD1-E8D5A4C4A516}"/>
              </a:ext>
            </a:extLst>
          </p:cNvPr>
          <p:cNvSpPr>
            <a:spLocks noGrp="1"/>
          </p:cNvSpPr>
          <p:nvPr>
            <p:ph type="sldNum" sz="quarter" idx="12"/>
          </p:nvPr>
        </p:nvSpPr>
        <p:spPr/>
        <p:txBody>
          <a:bodyPr/>
          <a:lstStyle/>
          <a:p>
            <a:fld id="{91282398-6795-448D-A7D5-5E173B797758}" type="slidenum">
              <a:rPr lang="en-CA" smtClean="0"/>
              <a:pPr/>
              <a:t>16</a:t>
            </a:fld>
            <a:endParaRPr lang="en-CA"/>
          </a:p>
        </p:txBody>
      </p:sp>
      <p:sp>
        <p:nvSpPr>
          <p:cNvPr id="4" name="Content Placeholder 3">
            <a:extLst>
              <a:ext uri="{FF2B5EF4-FFF2-40B4-BE49-F238E27FC236}">
                <a16:creationId xmlns:a16="http://schemas.microsoft.com/office/drawing/2014/main" id="{244179D2-AD5D-AA82-C6B9-88D59C7BB296}"/>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65780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6968-C72D-2DF1-D306-3DDDBF56A58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EE26CE79-FCD5-DCC7-B15C-13C3236977BA}"/>
              </a:ext>
            </a:extLst>
          </p:cNvPr>
          <p:cNvSpPr>
            <a:spLocks noGrp="1"/>
          </p:cNvSpPr>
          <p:nvPr>
            <p:ph type="title"/>
          </p:nvPr>
        </p:nvSpPr>
        <p:spPr/>
        <p:txBody>
          <a:bodyPr/>
          <a:lstStyle/>
          <a:p>
            <a:r>
              <a:rPr lang="en-CA" dirty="0">
                <a:solidFill>
                  <a:srgbClr val="005B94"/>
                </a:solidFill>
              </a:rPr>
              <a:t>Lady Baden-Powell Award</a:t>
            </a:r>
            <a:endParaRPr lang="en-CA" dirty="0">
              <a:cs typeface="Arial"/>
            </a:endParaRPr>
          </a:p>
        </p:txBody>
      </p:sp>
      <p:sp>
        <p:nvSpPr>
          <p:cNvPr id="33" name="Slide Number Placeholder 32">
            <a:extLst>
              <a:ext uri="{FF2B5EF4-FFF2-40B4-BE49-F238E27FC236}">
                <a16:creationId xmlns:a16="http://schemas.microsoft.com/office/drawing/2014/main" id="{537EF85C-4ADA-04AF-7C0A-82383C3CAE1D}"/>
              </a:ext>
            </a:extLst>
          </p:cNvPr>
          <p:cNvSpPr>
            <a:spLocks noGrp="1"/>
          </p:cNvSpPr>
          <p:nvPr>
            <p:ph type="sldNum" sz="quarter" idx="12"/>
          </p:nvPr>
        </p:nvSpPr>
        <p:spPr/>
        <p:txBody>
          <a:bodyPr/>
          <a:lstStyle/>
          <a:p>
            <a:fld id="{91282398-6795-448D-A7D5-5E173B797758}" type="slidenum">
              <a:rPr lang="en-CA" smtClean="0"/>
              <a:pPr/>
              <a:t>17</a:t>
            </a:fld>
            <a:endParaRPr lang="en-CA"/>
          </a:p>
        </p:txBody>
      </p:sp>
      <p:sp>
        <p:nvSpPr>
          <p:cNvPr id="6" name="Content Placeholder 5">
            <a:extLst>
              <a:ext uri="{FF2B5EF4-FFF2-40B4-BE49-F238E27FC236}">
                <a16:creationId xmlns:a16="http://schemas.microsoft.com/office/drawing/2014/main" id="{C555ABD2-BCC2-00DE-C2B1-86FBC3047E94}"/>
              </a:ext>
            </a:extLst>
          </p:cNvPr>
          <p:cNvSpPr>
            <a:spLocks noGrp="1"/>
          </p:cNvSpPr>
          <p:nvPr>
            <p:ph sz="quarter" idx="4"/>
          </p:nvPr>
        </p:nvSpPr>
        <p:spPr/>
        <p:txBody>
          <a:bodyPr vert="horz" lIns="91440" tIns="45720" rIns="91440" bIns="45720" rtlCol="0" anchor="t">
            <a:noAutofit/>
          </a:bodyPr>
          <a:lstStyle/>
          <a:p>
            <a:pPr marL="95250" indent="0">
              <a:buNone/>
            </a:pPr>
            <a:r>
              <a:rPr lang="en-US">
                <a:solidFill>
                  <a:srgbClr val="444444"/>
                </a:solidFill>
                <a:ea typeface="+mn-lt"/>
                <a:cs typeface="+mn-lt"/>
              </a:rPr>
              <a:t>This award gives girls the opportunity to learn more about Girl Guides and gain a deeper understanding of the global sisterhood of Guiding. The Lady Baden-Powell Award is the highest award a Guide can earn.</a:t>
            </a:r>
            <a:endParaRPr lang="en-US">
              <a:ea typeface="+mn-lt"/>
              <a:cs typeface="+mn-lt"/>
            </a:endParaRPr>
          </a:p>
        </p:txBody>
      </p:sp>
      <p:pic>
        <p:nvPicPr>
          <p:cNvPr id="12" name="Picture 11" descr="LADY BADEN-POWELL PIN">
            <a:extLst>
              <a:ext uri="{FF2B5EF4-FFF2-40B4-BE49-F238E27FC236}">
                <a16:creationId xmlns:a16="http://schemas.microsoft.com/office/drawing/2014/main" id="{D6B213A1-998F-F457-8C45-C3603929E381}"/>
              </a:ext>
            </a:extLst>
          </p:cNvPr>
          <p:cNvPicPr>
            <a:picLocks noChangeAspect="1"/>
          </p:cNvPicPr>
          <p:nvPr/>
        </p:nvPicPr>
        <p:blipFill>
          <a:blip r:embed="rId2"/>
          <a:stretch>
            <a:fillRect/>
          </a:stretch>
        </p:blipFill>
        <p:spPr>
          <a:xfrm>
            <a:off x="1877609" y="2169810"/>
            <a:ext cx="2626927" cy="1739063"/>
          </a:xfrm>
          <a:prstGeom prst="rect">
            <a:avLst/>
          </a:prstGeom>
          <a:ln>
            <a:solidFill>
              <a:schemeClr val="bg1"/>
            </a:solidFill>
          </a:ln>
        </p:spPr>
      </p:pic>
    </p:spTree>
    <p:extLst>
      <p:ext uri="{BB962C8B-B14F-4D97-AF65-F5344CB8AC3E}">
        <p14:creationId xmlns:p14="http://schemas.microsoft.com/office/powerpoint/2010/main" val="357414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9B1D-4EFE-FD42-6C54-9A383D79BE4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F8E237E0-9647-2FCD-8B75-262EC4A47E49}"/>
              </a:ext>
            </a:extLst>
          </p:cNvPr>
          <p:cNvSpPr>
            <a:spLocks noGrp="1"/>
          </p:cNvSpPr>
          <p:nvPr>
            <p:ph type="title"/>
          </p:nvPr>
        </p:nvSpPr>
        <p:spPr/>
        <p:txBody>
          <a:bodyPr/>
          <a:lstStyle/>
          <a:p>
            <a:r>
              <a:rPr lang="en-CA" dirty="0">
                <a:latin typeface="Arial"/>
                <a:cs typeface="Arial"/>
              </a:rPr>
              <a:t>Lady Baden-Powell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E7AA9299-8D49-0155-150A-45417BA51DB0}"/>
              </a:ext>
            </a:extLst>
          </p:cNvPr>
          <p:cNvSpPr>
            <a:spLocks noGrp="1"/>
          </p:cNvSpPr>
          <p:nvPr>
            <p:ph type="sldNum" sz="quarter" idx="12"/>
          </p:nvPr>
        </p:nvSpPr>
        <p:spPr/>
        <p:txBody>
          <a:bodyPr/>
          <a:lstStyle/>
          <a:p>
            <a:fld id="{91282398-6795-448D-A7D5-5E173B797758}" type="slidenum">
              <a:rPr lang="en-CA" smtClean="0"/>
              <a:pPr/>
              <a:t>18</a:t>
            </a:fld>
            <a:endParaRPr lang="en-CA"/>
          </a:p>
        </p:txBody>
      </p:sp>
      <p:sp>
        <p:nvSpPr>
          <p:cNvPr id="4" name="Content Placeholder 3">
            <a:extLst>
              <a:ext uri="{FF2B5EF4-FFF2-40B4-BE49-F238E27FC236}">
                <a16:creationId xmlns:a16="http://schemas.microsoft.com/office/drawing/2014/main" id="{D483B7EF-F879-33AD-3E03-E50C934A6923}"/>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12641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639B-512A-2E2A-CB92-45F5B034B86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BFE6561-428B-50D8-B494-92CCB2DBD50B}"/>
              </a:ext>
            </a:extLst>
          </p:cNvPr>
          <p:cNvSpPr>
            <a:spLocks noGrp="1"/>
          </p:cNvSpPr>
          <p:nvPr>
            <p:ph type="title"/>
          </p:nvPr>
        </p:nvSpPr>
        <p:spPr/>
        <p:txBody>
          <a:bodyPr/>
          <a:lstStyle/>
          <a:p>
            <a:r>
              <a:rPr lang="en-CA" dirty="0">
                <a:solidFill>
                  <a:srgbClr val="005B94"/>
                </a:solidFill>
                <a:ea typeface="+mj-lt"/>
                <a:cs typeface="+mj-lt"/>
              </a:rPr>
              <a:t>Canada Cord</a:t>
            </a:r>
            <a:endParaRPr lang="en-US" dirty="0">
              <a:ea typeface="+mj-lt"/>
              <a:cs typeface="+mj-lt"/>
            </a:endParaRPr>
          </a:p>
        </p:txBody>
      </p:sp>
      <p:sp>
        <p:nvSpPr>
          <p:cNvPr id="33" name="Slide Number Placeholder 32">
            <a:extLst>
              <a:ext uri="{FF2B5EF4-FFF2-40B4-BE49-F238E27FC236}">
                <a16:creationId xmlns:a16="http://schemas.microsoft.com/office/drawing/2014/main" id="{D0DA3DDF-C868-0937-D784-BC02F4F99A80}"/>
              </a:ext>
            </a:extLst>
          </p:cNvPr>
          <p:cNvSpPr>
            <a:spLocks noGrp="1"/>
          </p:cNvSpPr>
          <p:nvPr>
            <p:ph type="sldNum" sz="quarter" idx="12"/>
          </p:nvPr>
        </p:nvSpPr>
        <p:spPr/>
        <p:txBody>
          <a:bodyPr/>
          <a:lstStyle/>
          <a:p>
            <a:fld id="{91282398-6795-448D-A7D5-5E173B797758}" type="slidenum">
              <a:rPr lang="en-CA" smtClean="0"/>
              <a:pPr/>
              <a:t>19</a:t>
            </a:fld>
            <a:endParaRPr lang="en-CA"/>
          </a:p>
        </p:txBody>
      </p:sp>
      <p:sp>
        <p:nvSpPr>
          <p:cNvPr id="6" name="Content Placeholder 5">
            <a:extLst>
              <a:ext uri="{FF2B5EF4-FFF2-40B4-BE49-F238E27FC236}">
                <a16:creationId xmlns:a16="http://schemas.microsoft.com/office/drawing/2014/main" id="{ED2F3995-E0FF-4FB6-0D12-E04DA56F53D0}"/>
              </a:ext>
            </a:extLst>
          </p:cNvPr>
          <p:cNvSpPr>
            <a:spLocks noGrp="1"/>
          </p:cNvSpPr>
          <p:nvPr>
            <p:ph sz="quarter" idx="4"/>
          </p:nvPr>
        </p:nvSpPr>
        <p:spPr>
          <a:xfrm>
            <a:off x="6177216" y="1843928"/>
            <a:ext cx="5509746" cy="3684588"/>
          </a:xfrm>
        </p:spPr>
        <p:txBody>
          <a:bodyPr vert="horz" lIns="91440" tIns="45720" rIns="91440" bIns="45720" rtlCol="0" anchor="t">
            <a:noAutofit/>
          </a:bodyPr>
          <a:lstStyle/>
          <a:p>
            <a:pPr marL="95250" indent="0">
              <a:buNone/>
            </a:pPr>
            <a:r>
              <a:rPr lang="en-US">
                <a:solidFill>
                  <a:srgbClr val="444444"/>
                </a:solidFill>
                <a:cs typeface="Arial"/>
              </a:rPr>
              <a:t>The Canada Cord encourages </a:t>
            </a:r>
            <a:r>
              <a:rPr lang="en-US" dirty="0">
                <a:solidFill>
                  <a:srgbClr val="444444"/>
                </a:solidFill>
                <a:cs typeface="Arial"/>
              </a:rPr>
              <a:t>girls to </a:t>
            </a:r>
            <a:r>
              <a:rPr lang="en-US">
                <a:solidFill>
                  <a:srgbClr val="444444"/>
                </a:solidFill>
                <a:cs typeface="Arial"/>
              </a:rPr>
              <a:t>meet new people, </a:t>
            </a:r>
            <a:r>
              <a:rPr lang="en-US" dirty="0">
                <a:solidFill>
                  <a:srgbClr val="444444"/>
                </a:solidFill>
                <a:cs typeface="Arial"/>
              </a:rPr>
              <a:t>learn more about </a:t>
            </a:r>
            <a:r>
              <a:rPr lang="en-US">
                <a:solidFill>
                  <a:srgbClr val="444444"/>
                </a:solidFill>
                <a:cs typeface="Arial"/>
              </a:rPr>
              <a:t>themselves and their abilities, </a:t>
            </a:r>
            <a:r>
              <a:rPr lang="en-US" dirty="0">
                <a:solidFill>
                  <a:srgbClr val="444444"/>
                </a:solidFill>
                <a:cs typeface="Arial"/>
              </a:rPr>
              <a:t>and </a:t>
            </a:r>
            <a:r>
              <a:rPr lang="en-US">
                <a:solidFill>
                  <a:srgbClr val="444444"/>
                </a:solidFill>
                <a:cs typeface="Arial"/>
              </a:rPr>
              <a:t>put their leadership skills into action</a:t>
            </a:r>
            <a:r>
              <a:rPr lang="en-US" dirty="0">
                <a:solidFill>
                  <a:srgbClr val="444444"/>
                </a:solidFill>
                <a:cs typeface="Arial"/>
              </a:rPr>
              <a:t>. </a:t>
            </a:r>
            <a:r>
              <a:rPr lang="en-US">
                <a:solidFill>
                  <a:srgbClr val="444444"/>
                </a:solidFill>
                <a:cs typeface="Arial"/>
              </a:rPr>
              <a:t>It </a:t>
            </a:r>
            <a:r>
              <a:rPr lang="en-US" dirty="0">
                <a:solidFill>
                  <a:srgbClr val="444444"/>
                </a:solidFill>
                <a:cs typeface="Arial"/>
              </a:rPr>
              <a:t>is the highest award a </a:t>
            </a:r>
            <a:r>
              <a:rPr lang="en-US">
                <a:solidFill>
                  <a:srgbClr val="444444"/>
                </a:solidFill>
                <a:cs typeface="Arial"/>
              </a:rPr>
              <a:t>Pathfinder </a:t>
            </a:r>
            <a:r>
              <a:rPr lang="en-US" dirty="0">
                <a:solidFill>
                  <a:srgbClr val="444444"/>
                </a:solidFill>
                <a:cs typeface="Arial"/>
              </a:rPr>
              <a:t>can </a:t>
            </a:r>
            <a:r>
              <a:rPr lang="en-US">
                <a:solidFill>
                  <a:srgbClr val="444444"/>
                </a:solidFill>
                <a:cs typeface="Arial"/>
              </a:rPr>
              <a:t>achieve</a:t>
            </a:r>
            <a:r>
              <a:rPr lang="en-US" dirty="0">
                <a:solidFill>
                  <a:srgbClr val="444444"/>
                </a:solidFill>
                <a:cs typeface="Arial"/>
              </a:rPr>
              <a:t>.</a:t>
            </a:r>
            <a:br>
              <a:rPr lang="en-US" dirty="0">
                <a:solidFill>
                  <a:srgbClr val="444444"/>
                </a:solidFill>
                <a:cs typeface="Arial"/>
              </a:rPr>
            </a:br>
            <a:endParaRPr lang="en-US" dirty="0">
              <a:solidFill>
                <a:srgbClr val="444444"/>
              </a:solidFill>
              <a:cs typeface="Arial"/>
            </a:endParaRPr>
          </a:p>
          <a:p>
            <a:endParaRPr lang="en-US" dirty="0">
              <a:cs typeface="Arial"/>
            </a:endParaRPr>
          </a:p>
        </p:txBody>
      </p:sp>
      <p:pic>
        <p:nvPicPr>
          <p:cNvPr id="2" name="Picture 1" descr="CANADA CORD PIN WITH RIBBON">
            <a:extLst>
              <a:ext uri="{FF2B5EF4-FFF2-40B4-BE49-F238E27FC236}">
                <a16:creationId xmlns:a16="http://schemas.microsoft.com/office/drawing/2014/main" id="{37585F40-377A-D17A-32EA-83B30202148D}"/>
              </a:ext>
            </a:extLst>
          </p:cNvPr>
          <p:cNvPicPr>
            <a:picLocks noChangeAspect="1"/>
          </p:cNvPicPr>
          <p:nvPr/>
        </p:nvPicPr>
        <p:blipFill>
          <a:blip r:embed="rId2"/>
          <a:stretch>
            <a:fillRect/>
          </a:stretch>
        </p:blipFill>
        <p:spPr>
          <a:xfrm>
            <a:off x="2285283" y="1842651"/>
            <a:ext cx="2085728" cy="2085728"/>
          </a:xfrm>
          <a:prstGeom prst="rect">
            <a:avLst/>
          </a:prstGeom>
          <a:ln>
            <a:solidFill>
              <a:schemeClr val="bg1"/>
            </a:solidFill>
          </a:ln>
        </p:spPr>
      </p:pic>
    </p:spTree>
    <p:extLst>
      <p:ext uri="{BB962C8B-B14F-4D97-AF65-F5344CB8AC3E}">
        <p14:creationId xmlns:p14="http://schemas.microsoft.com/office/powerpoint/2010/main" val="163894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DD87-BE7A-F55C-2950-E06F7AD5F77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92C1EBC8-A787-64D4-05B0-21BD70E25539}"/>
              </a:ext>
            </a:extLst>
          </p:cNvPr>
          <p:cNvSpPr>
            <a:spLocks noGrp="1"/>
          </p:cNvSpPr>
          <p:nvPr>
            <p:ph type="title"/>
          </p:nvPr>
        </p:nvSpPr>
        <p:spPr/>
        <p:txBody>
          <a:bodyPr/>
          <a:lstStyle/>
          <a:p>
            <a:r>
              <a:rPr lang="en-CA" dirty="0">
                <a:solidFill>
                  <a:srgbClr val="006298"/>
                </a:solidFill>
                <a:latin typeface="Arial"/>
                <a:cs typeface="Arial"/>
              </a:rPr>
              <a:t>Introducing our Host</a:t>
            </a:r>
            <a:endParaRPr lang="en-CA" b="0" dirty="0">
              <a:latin typeface="Arial"/>
              <a:cs typeface="Arial"/>
            </a:endParaRPr>
          </a:p>
        </p:txBody>
      </p:sp>
      <p:sp>
        <p:nvSpPr>
          <p:cNvPr id="33" name="Slide Number Placeholder 32">
            <a:extLst>
              <a:ext uri="{FF2B5EF4-FFF2-40B4-BE49-F238E27FC236}">
                <a16:creationId xmlns:a16="http://schemas.microsoft.com/office/drawing/2014/main" id="{ADF1B47F-1A32-7F44-0BCF-577C5297D857}"/>
              </a:ext>
            </a:extLst>
          </p:cNvPr>
          <p:cNvSpPr>
            <a:spLocks noGrp="1"/>
          </p:cNvSpPr>
          <p:nvPr>
            <p:ph type="sldNum" sz="quarter" idx="12"/>
          </p:nvPr>
        </p:nvSpPr>
        <p:spPr/>
        <p:txBody>
          <a:bodyPr/>
          <a:lstStyle/>
          <a:p>
            <a:fld id="{91282398-6795-448D-A7D5-5E173B797758}" type="slidenum">
              <a:rPr lang="en-CA" smtClean="0"/>
              <a:pPr/>
              <a:t>2</a:t>
            </a:fld>
            <a:endParaRPr lang="en-CA"/>
          </a:p>
        </p:txBody>
      </p:sp>
      <p:sp>
        <p:nvSpPr>
          <p:cNvPr id="4" name="Content Placeholder 3">
            <a:extLst>
              <a:ext uri="{FF2B5EF4-FFF2-40B4-BE49-F238E27FC236}">
                <a16:creationId xmlns:a16="http://schemas.microsoft.com/office/drawing/2014/main" id="{A679F490-70D9-1FC6-E7BE-98026587AC93}"/>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40435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A383-30AB-E15C-56C1-8715FE856B1B}"/>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577AF41-FC9D-74D3-FE0E-FDCC09C5588E}"/>
              </a:ext>
            </a:extLst>
          </p:cNvPr>
          <p:cNvSpPr>
            <a:spLocks noGrp="1"/>
          </p:cNvSpPr>
          <p:nvPr>
            <p:ph type="title"/>
          </p:nvPr>
        </p:nvSpPr>
        <p:spPr/>
        <p:txBody>
          <a:bodyPr/>
          <a:lstStyle/>
          <a:p>
            <a:r>
              <a:rPr lang="en-CA" dirty="0">
                <a:latin typeface="Arial"/>
                <a:cs typeface="Arial"/>
              </a:rPr>
              <a:t>Canada Cord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DE990490-AEFD-776D-F33C-06947BA3EA11}"/>
              </a:ext>
            </a:extLst>
          </p:cNvPr>
          <p:cNvSpPr>
            <a:spLocks noGrp="1"/>
          </p:cNvSpPr>
          <p:nvPr>
            <p:ph type="sldNum" sz="quarter" idx="12"/>
          </p:nvPr>
        </p:nvSpPr>
        <p:spPr/>
        <p:txBody>
          <a:bodyPr/>
          <a:lstStyle/>
          <a:p>
            <a:fld id="{91282398-6795-448D-A7D5-5E173B797758}" type="slidenum">
              <a:rPr lang="en-CA" smtClean="0"/>
              <a:pPr/>
              <a:t>20</a:t>
            </a:fld>
            <a:endParaRPr lang="en-CA"/>
          </a:p>
        </p:txBody>
      </p:sp>
      <p:sp>
        <p:nvSpPr>
          <p:cNvPr id="4" name="Content Placeholder 3">
            <a:extLst>
              <a:ext uri="{FF2B5EF4-FFF2-40B4-BE49-F238E27FC236}">
                <a16:creationId xmlns:a16="http://schemas.microsoft.com/office/drawing/2014/main" id="{9DAAD4E9-E3DE-D449-734B-C2993D438C31}"/>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25288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3E39-316C-CB0A-2E25-2DE298CEB84E}"/>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B6170F1-F671-7413-DAC5-D7566554E639}"/>
              </a:ext>
            </a:extLst>
          </p:cNvPr>
          <p:cNvSpPr>
            <a:spLocks noGrp="1"/>
          </p:cNvSpPr>
          <p:nvPr>
            <p:ph type="title"/>
          </p:nvPr>
        </p:nvSpPr>
        <p:spPr/>
        <p:txBody>
          <a:bodyPr/>
          <a:lstStyle/>
          <a:p>
            <a:r>
              <a:rPr lang="en-CA" sz="3200" dirty="0">
                <a:ea typeface="+mj-lt"/>
                <a:cs typeface="+mj-lt"/>
              </a:rPr>
              <a:t>Trailblazer Leadership Award (Bronze, Silver, Gold)</a:t>
            </a:r>
            <a:endParaRPr lang="en-US" sz="3200" dirty="0">
              <a:cs typeface="Arial"/>
            </a:endParaRPr>
          </a:p>
        </p:txBody>
      </p:sp>
      <p:sp>
        <p:nvSpPr>
          <p:cNvPr id="19" name="Text Placeholder 18">
            <a:extLst>
              <a:ext uri="{FF2B5EF4-FFF2-40B4-BE49-F238E27FC236}">
                <a16:creationId xmlns:a16="http://schemas.microsoft.com/office/drawing/2014/main" id="{79A69DBD-601E-C017-03D6-92654A316B80}"/>
              </a:ext>
            </a:extLst>
          </p:cNvPr>
          <p:cNvSpPr>
            <a:spLocks noGrp="1"/>
          </p:cNvSpPr>
          <p:nvPr>
            <p:ph type="body" idx="1"/>
          </p:nvPr>
        </p:nvSpPr>
        <p:spPr>
          <a:xfrm>
            <a:off x="1144624" y="1310719"/>
            <a:ext cx="5509746" cy="657222"/>
          </a:xfrm>
        </p:spPr>
        <p:txBody>
          <a:bodyPr/>
          <a:lstStyle/>
          <a:p>
            <a:r>
              <a:rPr lang="en-CA" dirty="0">
                <a:latin typeface="Assistant"/>
                <a:cs typeface="Assistant"/>
              </a:rPr>
              <a:t>TRAILBLAZER BRONZE LEADERSHIP AWARD</a:t>
            </a:r>
            <a:endParaRPr lang="en-US" dirty="0"/>
          </a:p>
        </p:txBody>
      </p:sp>
      <p:sp>
        <p:nvSpPr>
          <p:cNvPr id="27" name="Content Placeholder 26">
            <a:extLst>
              <a:ext uri="{FF2B5EF4-FFF2-40B4-BE49-F238E27FC236}">
                <a16:creationId xmlns:a16="http://schemas.microsoft.com/office/drawing/2014/main" id="{242DEA48-CF71-C72F-FBC1-5DB414FB0C08}"/>
              </a:ext>
            </a:extLst>
          </p:cNvPr>
          <p:cNvSpPr>
            <a:spLocks noGrp="1"/>
          </p:cNvSpPr>
          <p:nvPr>
            <p:ph sz="quarter" idx="4"/>
          </p:nvPr>
        </p:nvSpPr>
        <p:spPr>
          <a:xfrm>
            <a:off x="6356018" y="1635293"/>
            <a:ext cx="5509746" cy="3684588"/>
          </a:xfrm>
        </p:spPr>
        <p:txBody>
          <a:bodyPr/>
          <a:lstStyle/>
          <a:p>
            <a:pPr marL="95250" indent="0">
              <a:lnSpc>
                <a:spcPct val="110000"/>
              </a:lnSpc>
              <a:spcAft>
                <a:spcPts val="600"/>
              </a:spcAft>
              <a:buNone/>
            </a:pPr>
            <a:r>
              <a:rPr lang="en-US" b="0" i="0" dirty="0">
                <a:solidFill>
                  <a:srgbClr val="444444"/>
                </a:solidFill>
                <a:effectLst/>
                <a:latin typeface="Arial" panose="020B0604020202020204" pitchFamily="34" charset="0"/>
              </a:rPr>
              <a:t>This prestigious award is the culmination of a Ranger’s work as a youth member. The award recognizes a Ranger’s outstanding achievement and commitment to the Vision, Mission and Values of Girl Guides of Canada. The Trailblazer Leadership Award is the highest award a Ranger can earn.</a:t>
            </a:r>
            <a:endParaRPr lang="en-CA" dirty="0"/>
          </a:p>
        </p:txBody>
      </p:sp>
      <p:sp>
        <p:nvSpPr>
          <p:cNvPr id="33" name="Slide Number Placeholder 32">
            <a:extLst>
              <a:ext uri="{FF2B5EF4-FFF2-40B4-BE49-F238E27FC236}">
                <a16:creationId xmlns:a16="http://schemas.microsoft.com/office/drawing/2014/main" id="{E3AC0388-3A45-7786-B8EF-5F7B507F7FB9}"/>
              </a:ext>
            </a:extLst>
          </p:cNvPr>
          <p:cNvSpPr>
            <a:spLocks noGrp="1"/>
          </p:cNvSpPr>
          <p:nvPr>
            <p:ph type="sldNum" sz="quarter" idx="12"/>
          </p:nvPr>
        </p:nvSpPr>
        <p:spPr/>
        <p:txBody>
          <a:bodyPr/>
          <a:lstStyle/>
          <a:p>
            <a:fld id="{91282398-6795-448D-A7D5-5E173B797758}" type="slidenum">
              <a:rPr lang="en-CA" smtClean="0"/>
              <a:pPr/>
              <a:t>21</a:t>
            </a:fld>
            <a:endParaRPr lang="en-CA"/>
          </a:p>
        </p:txBody>
      </p:sp>
      <p:pic>
        <p:nvPicPr>
          <p:cNvPr id="3" name="Picture 2" descr="A close-up of a coin&#10;&#10;AI-generated content may be incorrect.">
            <a:extLst>
              <a:ext uri="{FF2B5EF4-FFF2-40B4-BE49-F238E27FC236}">
                <a16:creationId xmlns:a16="http://schemas.microsoft.com/office/drawing/2014/main" id="{D878A6E2-0F44-BAB9-E75C-E2CD54B02283}"/>
              </a:ext>
            </a:extLst>
          </p:cNvPr>
          <p:cNvPicPr>
            <a:picLocks noChangeAspect="1"/>
          </p:cNvPicPr>
          <p:nvPr/>
        </p:nvPicPr>
        <p:blipFill>
          <a:blip r:embed="rId2"/>
          <a:stretch>
            <a:fillRect/>
          </a:stretch>
        </p:blipFill>
        <p:spPr>
          <a:xfrm>
            <a:off x="205439" y="1394006"/>
            <a:ext cx="940308" cy="940308"/>
          </a:xfrm>
          <a:prstGeom prst="rect">
            <a:avLst/>
          </a:prstGeom>
          <a:ln>
            <a:solidFill>
              <a:schemeClr val="bg1"/>
            </a:solidFill>
          </a:ln>
        </p:spPr>
      </p:pic>
      <p:sp>
        <p:nvSpPr>
          <p:cNvPr id="5" name="Text Placeholder 18">
            <a:extLst>
              <a:ext uri="{FF2B5EF4-FFF2-40B4-BE49-F238E27FC236}">
                <a16:creationId xmlns:a16="http://schemas.microsoft.com/office/drawing/2014/main" id="{C4CCEEC8-A667-57F7-D6E6-DD0EF853893D}"/>
              </a:ext>
            </a:extLst>
          </p:cNvPr>
          <p:cNvSpPr txBox="1">
            <a:spLocks/>
          </p:cNvSpPr>
          <p:nvPr/>
        </p:nvSpPr>
        <p:spPr>
          <a:xfrm>
            <a:off x="1144624" y="2564549"/>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ssistant"/>
                <a:cs typeface="Assistant"/>
              </a:rPr>
              <a:t>TRAILBLAZER SILVER LEADERSHIP AWARD</a:t>
            </a:r>
            <a:endParaRPr lang="en-US" dirty="0"/>
          </a:p>
        </p:txBody>
      </p:sp>
      <p:sp>
        <p:nvSpPr>
          <p:cNvPr id="7" name="Text Placeholder 18">
            <a:extLst>
              <a:ext uri="{FF2B5EF4-FFF2-40B4-BE49-F238E27FC236}">
                <a16:creationId xmlns:a16="http://schemas.microsoft.com/office/drawing/2014/main" id="{7757AB23-C556-D9BB-8333-979064F8D0DA}"/>
              </a:ext>
            </a:extLst>
          </p:cNvPr>
          <p:cNvSpPr txBox="1">
            <a:spLocks/>
          </p:cNvSpPr>
          <p:nvPr/>
        </p:nvSpPr>
        <p:spPr>
          <a:xfrm>
            <a:off x="1144624" y="3818379"/>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ssistant"/>
                <a:cs typeface="Assistant"/>
              </a:rPr>
              <a:t>TRAILBLAZER BRONZE LEADERSHIP AWARD</a:t>
            </a:r>
            <a:endParaRPr lang="en-US" dirty="0"/>
          </a:p>
        </p:txBody>
      </p:sp>
      <p:pic>
        <p:nvPicPr>
          <p:cNvPr id="8" name="Picture 7" descr="A silver coin with a clover and leaves&#10;&#10;AI-generated content may be incorrect.">
            <a:extLst>
              <a:ext uri="{FF2B5EF4-FFF2-40B4-BE49-F238E27FC236}">
                <a16:creationId xmlns:a16="http://schemas.microsoft.com/office/drawing/2014/main" id="{8FD7C8C8-1DBD-9DA2-7CCA-2A0A0E1A8069}"/>
              </a:ext>
            </a:extLst>
          </p:cNvPr>
          <p:cNvPicPr>
            <a:picLocks noChangeAspect="1"/>
          </p:cNvPicPr>
          <p:nvPr/>
        </p:nvPicPr>
        <p:blipFill>
          <a:blip r:embed="rId3"/>
          <a:stretch>
            <a:fillRect/>
          </a:stretch>
        </p:blipFill>
        <p:spPr>
          <a:xfrm>
            <a:off x="205642" y="2610653"/>
            <a:ext cx="940308" cy="940308"/>
          </a:xfrm>
          <a:prstGeom prst="rect">
            <a:avLst/>
          </a:prstGeom>
          <a:ln>
            <a:solidFill>
              <a:schemeClr val="bg1"/>
            </a:solidFill>
          </a:ln>
        </p:spPr>
      </p:pic>
      <p:pic>
        <p:nvPicPr>
          <p:cNvPr id="9" name="Picture 8" descr="A gold coin with a clover on it&#10;&#10;AI-generated content may be incorrect.">
            <a:extLst>
              <a:ext uri="{FF2B5EF4-FFF2-40B4-BE49-F238E27FC236}">
                <a16:creationId xmlns:a16="http://schemas.microsoft.com/office/drawing/2014/main" id="{C2F9A3D3-CBDF-5012-E445-F5A829E7FC08}"/>
              </a:ext>
            </a:extLst>
          </p:cNvPr>
          <p:cNvPicPr>
            <a:picLocks noChangeAspect="1"/>
          </p:cNvPicPr>
          <p:nvPr/>
        </p:nvPicPr>
        <p:blipFill>
          <a:blip r:embed="rId4"/>
          <a:stretch>
            <a:fillRect/>
          </a:stretch>
        </p:blipFill>
        <p:spPr>
          <a:xfrm>
            <a:off x="207464" y="3878404"/>
            <a:ext cx="940308" cy="940308"/>
          </a:xfrm>
          <a:prstGeom prst="rect">
            <a:avLst/>
          </a:prstGeom>
          <a:ln>
            <a:solidFill>
              <a:schemeClr val="bg1"/>
            </a:solidFill>
          </a:ln>
        </p:spPr>
      </p:pic>
      <p:sp>
        <p:nvSpPr>
          <p:cNvPr id="2" name="TextBox 1">
            <a:extLst>
              <a:ext uri="{FF2B5EF4-FFF2-40B4-BE49-F238E27FC236}">
                <a16:creationId xmlns:a16="http://schemas.microsoft.com/office/drawing/2014/main" id="{DA24A41E-2F29-51A0-2891-CD1088471CD3}"/>
              </a:ext>
            </a:extLst>
          </p:cNvPr>
          <p:cNvSpPr txBox="1"/>
          <p:nvPr/>
        </p:nvSpPr>
        <p:spPr>
          <a:xfrm>
            <a:off x="1144624" y="1884875"/>
            <a:ext cx="1951463" cy="369332"/>
          </a:xfrm>
          <a:prstGeom prst="rect">
            <a:avLst/>
          </a:prstGeom>
          <a:noFill/>
        </p:spPr>
        <p:txBody>
          <a:bodyPr wrap="square" rtlCol="0">
            <a:spAutoFit/>
          </a:bodyPr>
          <a:lstStyle/>
          <a:p>
            <a:r>
              <a:rPr lang="en-US" dirty="0">
                <a:solidFill>
                  <a:schemeClr val="accent1"/>
                </a:solidFill>
              </a:rPr>
              <a:t>First year Ranger</a:t>
            </a:r>
            <a:endParaRPr lang="en-CA" dirty="0">
              <a:solidFill>
                <a:schemeClr val="accent1"/>
              </a:solidFill>
            </a:endParaRPr>
          </a:p>
        </p:txBody>
      </p:sp>
      <p:sp>
        <p:nvSpPr>
          <p:cNvPr id="4" name="TextBox 3">
            <a:extLst>
              <a:ext uri="{FF2B5EF4-FFF2-40B4-BE49-F238E27FC236}">
                <a16:creationId xmlns:a16="http://schemas.microsoft.com/office/drawing/2014/main" id="{BEE4021E-DC80-D55F-6EDE-A5B138A5D75F}"/>
              </a:ext>
            </a:extLst>
          </p:cNvPr>
          <p:cNvSpPr txBox="1"/>
          <p:nvPr/>
        </p:nvSpPr>
        <p:spPr>
          <a:xfrm>
            <a:off x="1144624" y="3150743"/>
            <a:ext cx="2579883" cy="369332"/>
          </a:xfrm>
          <a:prstGeom prst="rect">
            <a:avLst/>
          </a:prstGeom>
          <a:noFill/>
        </p:spPr>
        <p:txBody>
          <a:bodyPr wrap="square" rtlCol="0">
            <a:spAutoFit/>
          </a:bodyPr>
          <a:lstStyle/>
          <a:p>
            <a:r>
              <a:rPr lang="en-US" dirty="0">
                <a:solidFill>
                  <a:schemeClr val="accent1"/>
                </a:solidFill>
              </a:rPr>
              <a:t>Second year Ranger</a:t>
            </a:r>
            <a:endParaRPr lang="en-CA" dirty="0">
              <a:solidFill>
                <a:schemeClr val="accent1"/>
              </a:solidFill>
            </a:endParaRPr>
          </a:p>
        </p:txBody>
      </p:sp>
      <p:sp>
        <p:nvSpPr>
          <p:cNvPr id="6" name="TextBox 5">
            <a:extLst>
              <a:ext uri="{FF2B5EF4-FFF2-40B4-BE49-F238E27FC236}">
                <a16:creationId xmlns:a16="http://schemas.microsoft.com/office/drawing/2014/main" id="{D574A097-8433-41B2-F55C-535381FFCC53}"/>
              </a:ext>
            </a:extLst>
          </p:cNvPr>
          <p:cNvSpPr txBox="1"/>
          <p:nvPr/>
        </p:nvSpPr>
        <p:spPr>
          <a:xfrm>
            <a:off x="1144624" y="4388142"/>
            <a:ext cx="2312254" cy="369332"/>
          </a:xfrm>
          <a:prstGeom prst="rect">
            <a:avLst/>
          </a:prstGeom>
          <a:noFill/>
        </p:spPr>
        <p:txBody>
          <a:bodyPr wrap="square" rtlCol="0">
            <a:spAutoFit/>
          </a:bodyPr>
          <a:lstStyle/>
          <a:p>
            <a:r>
              <a:rPr lang="en-US" dirty="0">
                <a:solidFill>
                  <a:schemeClr val="accent1"/>
                </a:solidFill>
              </a:rPr>
              <a:t>Third year Ranger</a:t>
            </a:r>
            <a:endParaRPr lang="en-CA" dirty="0">
              <a:solidFill>
                <a:schemeClr val="accent1"/>
              </a:solidFill>
            </a:endParaRPr>
          </a:p>
        </p:txBody>
      </p:sp>
    </p:spTree>
    <p:extLst>
      <p:ext uri="{BB962C8B-B14F-4D97-AF65-F5344CB8AC3E}">
        <p14:creationId xmlns:p14="http://schemas.microsoft.com/office/powerpoint/2010/main" val="10466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A058-04CE-C2FF-0A7C-3FE899223F0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5BA17F35-1E8C-0AC0-DDEC-F44BC346C103}"/>
              </a:ext>
            </a:extLst>
          </p:cNvPr>
          <p:cNvSpPr>
            <a:spLocks noGrp="1"/>
          </p:cNvSpPr>
          <p:nvPr>
            <p:ph type="title"/>
          </p:nvPr>
        </p:nvSpPr>
        <p:spPr/>
        <p:txBody>
          <a:bodyPr/>
          <a:lstStyle/>
          <a:p>
            <a:r>
              <a:rPr lang="en-CA" sz="2800" dirty="0">
                <a:latin typeface="Arial"/>
                <a:cs typeface="Arial"/>
              </a:rPr>
              <a:t>Trailblazer Leadership Award (Bronze, Silver, Gold) </a:t>
            </a:r>
            <a:r>
              <a:rPr lang="en-CA" sz="2800" dirty="0">
                <a:latin typeface="Assistant"/>
                <a:cs typeface="Assistant"/>
              </a:rPr>
              <a:t>Recipients</a:t>
            </a:r>
            <a:endParaRPr lang="en-US" sz="2800" dirty="0">
              <a:cs typeface="Arial"/>
            </a:endParaRPr>
          </a:p>
        </p:txBody>
      </p:sp>
      <p:sp>
        <p:nvSpPr>
          <p:cNvPr id="33" name="Slide Number Placeholder 32">
            <a:extLst>
              <a:ext uri="{FF2B5EF4-FFF2-40B4-BE49-F238E27FC236}">
                <a16:creationId xmlns:a16="http://schemas.microsoft.com/office/drawing/2014/main" id="{FED0F604-5DC2-B3DC-307C-6F753770B196}"/>
              </a:ext>
            </a:extLst>
          </p:cNvPr>
          <p:cNvSpPr>
            <a:spLocks noGrp="1"/>
          </p:cNvSpPr>
          <p:nvPr>
            <p:ph type="sldNum" sz="quarter" idx="12"/>
          </p:nvPr>
        </p:nvSpPr>
        <p:spPr/>
        <p:txBody>
          <a:bodyPr/>
          <a:lstStyle/>
          <a:p>
            <a:fld id="{91282398-6795-448D-A7D5-5E173B797758}" type="slidenum">
              <a:rPr lang="en-CA" smtClean="0"/>
              <a:pPr/>
              <a:t>22</a:t>
            </a:fld>
            <a:endParaRPr lang="en-CA"/>
          </a:p>
        </p:txBody>
      </p:sp>
      <p:sp>
        <p:nvSpPr>
          <p:cNvPr id="4" name="Content Placeholder 3">
            <a:extLst>
              <a:ext uri="{FF2B5EF4-FFF2-40B4-BE49-F238E27FC236}">
                <a16:creationId xmlns:a16="http://schemas.microsoft.com/office/drawing/2014/main" id="{A076CA24-661F-ECE6-6609-DC05ED757A9D}"/>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89598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9EF65A-8DB3-445A-8B49-9FFD43873296}"/>
              </a:ext>
            </a:extLst>
          </p:cNvPr>
          <p:cNvSpPr>
            <a:spLocks noGrp="1"/>
          </p:cNvSpPr>
          <p:nvPr>
            <p:ph idx="1"/>
          </p:nvPr>
        </p:nvSpPr>
        <p:spPr>
          <a:xfrm>
            <a:off x="5365376" y="1209661"/>
            <a:ext cx="5988424" cy="4446227"/>
          </a:xfrm>
        </p:spPr>
        <p:txBody>
          <a:bodyPr vert="horz" lIns="91440" tIns="45720" rIns="91440" bIns="45720" rtlCol="0" anchor="t">
            <a:noAutofit/>
          </a:bodyPr>
          <a:lstStyle/>
          <a:p>
            <a:r>
              <a:rPr lang="en-CA" b="1" dirty="0">
                <a:solidFill>
                  <a:srgbClr val="006298"/>
                </a:solidFill>
                <a:ea typeface="+mn-lt"/>
                <a:cs typeface="+mn-lt"/>
              </a:rPr>
              <a:t>Congratulations to our recipients, and thank you all </a:t>
            </a:r>
            <a:r>
              <a:rPr lang="en-CA" b="1" i="1" dirty="0">
                <a:solidFill>
                  <a:srgbClr val="006298"/>
                </a:solidFill>
                <a:ea typeface="+mn-lt"/>
                <a:cs typeface="+mn-lt"/>
              </a:rPr>
              <a:t>so much</a:t>
            </a:r>
            <a:r>
              <a:rPr lang="en-CA" b="1" dirty="0">
                <a:solidFill>
                  <a:srgbClr val="006298"/>
                </a:solidFill>
                <a:ea typeface="+mn-lt"/>
                <a:cs typeface="+mn-lt"/>
              </a:rPr>
              <a:t> for sharing in the sisterhood of Guiding.</a:t>
            </a:r>
            <a:endParaRPr lang="en-US" b="1" dirty="0">
              <a:solidFill>
                <a:srgbClr val="006298"/>
              </a:solidFill>
              <a:ea typeface="+mn-lt"/>
              <a:cs typeface="+mn-lt"/>
            </a:endParaRPr>
          </a:p>
          <a:p>
            <a:endParaRPr lang="en-CA" dirty="0"/>
          </a:p>
        </p:txBody>
      </p:sp>
      <p:sp>
        <p:nvSpPr>
          <p:cNvPr id="2" name="Slide Number Placeholder 1">
            <a:extLst>
              <a:ext uri="{FF2B5EF4-FFF2-40B4-BE49-F238E27FC236}">
                <a16:creationId xmlns:a16="http://schemas.microsoft.com/office/drawing/2014/main" id="{94F74AAD-329C-4241-A9A2-2C1BE9957ABC}"/>
              </a:ext>
            </a:extLst>
          </p:cNvPr>
          <p:cNvSpPr>
            <a:spLocks noGrp="1"/>
          </p:cNvSpPr>
          <p:nvPr>
            <p:ph type="sldNum" sz="quarter" idx="12"/>
          </p:nvPr>
        </p:nvSpPr>
        <p:spPr/>
        <p:txBody>
          <a:bodyPr/>
          <a:lstStyle/>
          <a:p>
            <a:fld id="{91282398-6795-448D-A7D5-5E173B797758}" type="slidenum">
              <a:rPr lang="en-CA" smtClean="0"/>
              <a:pPr/>
              <a:t>23</a:t>
            </a:fld>
            <a:endParaRPr lang="en-CA"/>
          </a:p>
        </p:txBody>
      </p:sp>
      <p:pic>
        <p:nvPicPr>
          <p:cNvPr id="4" name="Picture 3">
            <a:extLst>
              <a:ext uri="{FF2B5EF4-FFF2-40B4-BE49-F238E27FC236}">
                <a16:creationId xmlns:a16="http://schemas.microsoft.com/office/drawing/2014/main" id="{5AEC6587-05FB-FCEC-14CE-312953F0E61B}"/>
              </a:ext>
            </a:extLst>
          </p:cNvPr>
          <p:cNvPicPr>
            <a:picLocks noChangeAspect="1"/>
          </p:cNvPicPr>
          <p:nvPr/>
        </p:nvPicPr>
        <p:blipFill>
          <a:blip r:embed="rId2"/>
          <a:stretch>
            <a:fillRect/>
          </a:stretch>
        </p:blipFill>
        <p:spPr>
          <a:xfrm>
            <a:off x="377371" y="302381"/>
            <a:ext cx="4730448" cy="5890381"/>
          </a:xfrm>
          <a:prstGeom prst="rect">
            <a:avLst/>
          </a:prstGeom>
        </p:spPr>
      </p:pic>
    </p:spTree>
    <p:extLst>
      <p:ext uri="{BB962C8B-B14F-4D97-AF65-F5344CB8AC3E}">
        <p14:creationId xmlns:p14="http://schemas.microsoft.com/office/powerpoint/2010/main" val="179768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4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0147-CCA5-DD16-809B-24E3C959AF4A}"/>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EF7C2C3-B5B7-3E8E-3E02-FB94CDB87F1B}"/>
              </a:ext>
            </a:extLst>
          </p:cNvPr>
          <p:cNvSpPr>
            <a:spLocks noGrp="1"/>
          </p:cNvSpPr>
          <p:nvPr>
            <p:ph type="title"/>
          </p:nvPr>
        </p:nvSpPr>
        <p:spPr/>
        <p:txBody>
          <a:bodyPr/>
          <a:lstStyle/>
          <a:p>
            <a:r>
              <a:rPr lang="en-CA" dirty="0">
                <a:solidFill>
                  <a:srgbClr val="005B94"/>
                </a:solidFill>
                <a:ea typeface="+mj-lt"/>
                <a:cs typeface="+mj-lt"/>
              </a:rPr>
              <a:t>Membership Pin</a:t>
            </a:r>
            <a:endParaRPr lang="en-US" dirty="0"/>
          </a:p>
        </p:txBody>
      </p:sp>
      <p:sp>
        <p:nvSpPr>
          <p:cNvPr id="27" name="Content Placeholder 26">
            <a:extLst>
              <a:ext uri="{FF2B5EF4-FFF2-40B4-BE49-F238E27FC236}">
                <a16:creationId xmlns:a16="http://schemas.microsoft.com/office/drawing/2014/main" id="{2425B0E5-319A-BBD5-BCAE-176EBE8D1AF3}"/>
              </a:ext>
            </a:extLst>
          </p:cNvPr>
          <p:cNvSpPr>
            <a:spLocks noGrp="1"/>
          </p:cNvSpPr>
          <p:nvPr>
            <p:ph sz="quarter" idx="4"/>
          </p:nvPr>
        </p:nvSpPr>
        <p:spPr>
          <a:xfrm>
            <a:off x="6255657" y="1719012"/>
            <a:ext cx="5509746" cy="3684588"/>
          </a:xfrm>
        </p:spPr>
        <p:txBody>
          <a:bodyPr vert="horz" lIns="91440" tIns="45720" rIns="91440" bIns="45720" rtlCol="0" anchor="t">
            <a:noAutofit/>
          </a:bodyPr>
          <a:lstStyle/>
          <a:p>
            <a:pPr marL="95250" indent="0">
              <a:lnSpc>
                <a:spcPct val="110000"/>
              </a:lnSpc>
              <a:spcAft>
                <a:spcPts val="600"/>
              </a:spcAft>
              <a:buNone/>
            </a:pPr>
            <a:r>
              <a:rPr lang="en-CA" dirty="0">
                <a:ea typeface="+mn-lt"/>
                <a:cs typeface="+mn-lt"/>
              </a:rPr>
              <a:t>Girl Guides of Canada membership pins are given to adult members to recognize years of service, with pins provided at five-year intervals. </a:t>
            </a:r>
            <a:endParaRPr lang="en-US" dirty="0"/>
          </a:p>
          <a:p>
            <a:pPr marL="95250" indent="0">
              <a:lnSpc>
                <a:spcPct val="110000"/>
              </a:lnSpc>
              <a:spcAft>
                <a:spcPts val="600"/>
              </a:spcAft>
              <a:buNone/>
            </a:pPr>
            <a:endParaRPr lang="en-CA" dirty="0"/>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C9B23337-BE61-E9CF-E4CB-34071D97DAD2}"/>
              </a:ext>
            </a:extLst>
          </p:cNvPr>
          <p:cNvSpPr>
            <a:spLocks noGrp="1"/>
          </p:cNvSpPr>
          <p:nvPr>
            <p:ph type="sldNum" sz="quarter" idx="12"/>
          </p:nvPr>
        </p:nvSpPr>
        <p:spPr/>
        <p:txBody>
          <a:bodyPr/>
          <a:lstStyle/>
          <a:p>
            <a:fld id="{91282398-6795-448D-A7D5-5E173B797758}" type="slidenum">
              <a:rPr lang="en-CA" smtClean="0"/>
              <a:pPr/>
              <a:t>3</a:t>
            </a:fld>
            <a:endParaRPr lang="en-CA"/>
          </a:p>
        </p:txBody>
      </p:sp>
      <p:pic>
        <p:nvPicPr>
          <p:cNvPr id="8" name="Picture 7" descr="A silver coin with a clover and leaves&#10;&#10;AI-generated content may be incorrect.">
            <a:extLst>
              <a:ext uri="{FF2B5EF4-FFF2-40B4-BE49-F238E27FC236}">
                <a16:creationId xmlns:a16="http://schemas.microsoft.com/office/drawing/2014/main" id="{553958AE-E3AD-ACED-CC64-44414E93F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038" y="2644772"/>
            <a:ext cx="1126606" cy="1126606"/>
          </a:xfrm>
          <a:prstGeom prst="rect">
            <a:avLst/>
          </a:prstGeom>
        </p:spPr>
      </p:pic>
      <p:pic>
        <p:nvPicPr>
          <p:cNvPr id="10" name="Picture 9" descr="A silver coin with a number and leaves&#10;&#10;AI-generated content may be incorrect.">
            <a:extLst>
              <a:ext uri="{FF2B5EF4-FFF2-40B4-BE49-F238E27FC236}">
                <a16:creationId xmlns:a16="http://schemas.microsoft.com/office/drawing/2014/main" id="{ECFE1C54-73B9-1D01-E708-D5DAC21E2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58" y="1428413"/>
            <a:ext cx="1092673" cy="1091763"/>
          </a:xfrm>
          <a:prstGeom prst="rect">
            <a:avLst/>
          </a:prstGeom>
        </p:spPr>
      </p:pic>
      <p:pic>
        <p:nvPicPr>
          <p:cNvPr id="12" name="Picture 11" descr="A gold coin with a number and leaves&#10;&#10;AI-generated content may be incorrect.">
            <a:extLst>
              <a:ext uri="{FF2B5EF4-FFF2-40B4-BE49-F238E27FC236}">
                <a16:creationId xmlns:a16="http://schemas.microsoft.com/office/drawing/2014/main" id="{53628E7D-B34A-F903-5C04-E8FF88B90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341" y="1428413"/>
            <a:ext cx="1092673" cy="1092673"/>
          </a:xfrm>
          <a:prstGeom prst="rect">
            <a:avLst/>
          </a:prstGeom>
        </p:spPr>
      </p:pic>
      <p:pic>
        <p:nvPicPr>
          <p:cNvPr id="14" name="Picture 13" descr="A gold coin with a clover and leaves&#10;&#10;AI-generated content may be incorrect.">
            <a:extLst>
              <a:ext uri="{FF2B5EF4-FFF2-40B4-BE49-F238E27FC236}">
                <a16:creationId xmlns:a16="http://schemas.microsoft.com/office/drawing/2014/main" id="{A710B69D-7096-7EA3-BA16-A61F4EFD0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010" y="1432480"/>
            <a:ext cx="1092673" cy="1091763"/>
          </a:xfrm>
          <a:prstGeom prst="rect">
            <a:avLst/>
          </a:prstGeom>
        </p:spPr>
      </p:pic>
      <p:pic>
        <p:nvPicPr>
          <p:cNvPr id="16" name="Picture 15" descr="A gold coin with a clover and leaves&#10;&#10;AI-generated content may be incorrect.">
            <a:extLst>
              <a:ext uri="{FF2B5EF4-FFF2-40B4-BE49-F238E27FC236}">
                <a16:creationId xmlns:a16="http://schemas.microsoft.com/office/drawing/2014/main" id="{0CFEF5EB-EAED-279E-DFD0-0A8669124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673" y="2700093"/>
            <a:ext cx="1092673" cy="1092673"/>
          </a:xfrm>
          <a:prstGeom prst="rect">
            <a:avLst/>
          </a:prstGeom>
        </p:spPr>
      </p:pic>
      <p:pic>
        <p:nvPicPr>
          <p:cNvPr id="18" name="Picture 17" descr="A gold coin with a clover and leaves&#10;&#10;AI-generated content may be incorrect.">
            <a:extLst>
              <a:ext uri="{FF2B5EF4-FFF2-40B4-BE49-F238E27FC236}">
                <a16:creationId xmlns:a16="http://schemas.microsoft.com/office/drawing/2014/main" id="{CA717B0A-0ED3-AC95-40C5-74C54BE4BC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2071" y="4032914"/>
            <a:ext cx="1126606" cy="1126606"/>
          </a:xfrm>
          <a:prstGeom prst="rect">
            <a:avLst/>
          </a:prstGeom>
        </p:spPr>
      </p:pic>
      <p:pic>
        <p:nvPicPr>
          <p:cNvPr id="20" name="Picture 19" descr="A silver coin with a number and leaves&#10;&#10;AI-generated content may be incorrect.">
            <a:extLst>
              <a:ext uri="{FF2B5EF4-FFF2-40B4-BE49-F238E27FC236}">
                <a16:creationId xmlns:a16="http://schemas.microsoft.com/office/drawing/2014/main" id="{5906F004-211E-33BE-5CA4-5967F381B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0742" y="4032914"/>
            <a:ext cx="1126606" cy="1126606"/>
          </a:xfrm>
          <a:prstGeom prst="rect">
            <a:avLst/>
          </a:prstGeom>
        </p:spPr>
      </p:pic>
    </p:spTree>
    <p:extLst>
      <p:ext uri="{BB962C8B-B14F-4D97-AF65-F5344CB8AC3E}">
        <p14:creationId xmlns:p14="http://schemas.microsoft.com/office/powerpoint/2010/main" val="90140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99D0-9E41-31CF-9C24-1B395A8B1363}"/>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856F5EAB-6F94-3EB4-AE47-5181F372538B}"/>
              </a:ext>
            </a:extLst>
          </p:cNvPr>
          <p:cNvSpPr>
            <a:spLocks noGrp="1"/>
          </p:cNvSpPr>
          <p:nvPr>
            <p:ph type="title"/>
          </p:nvPr>
        </p:nvSpPr>
        <p:spPr/>
        <p:txBody>
          <a:bodyPr/>
          <a:lstStyle/>
          <a:p>
            <a:r>
              <a:rPr lang="en-CA" dirty="0">
                <a:latin typeface="Arial"/>
                <a:cs typeface="Arial"/>
              </a:rPr>
              <a:t>Membership Pin </a:t>
            </a:r>
            <a:endParaRPr lang="en-US" dirty="0">
              <a:latin typeface="Arial"/>
              <a:cs typeface="Arial"/>
            </a:endParaRPr>
          </a:p>
        </p:txBody>
      </p:sp>
      <p:sp>
        <p:nvSpPr>
          <p:cNvPr id="33" name="Slide Number Placeholder 32">
            <a:extLst>
              <a:ext uri="{FF2B5EF4-FFF2-40B4-BE49-F238E27FC236}">
                <a16:creationId xmlns:a16="http://schemas.microsoft.com/office/drawing/2014/main" id="{38CB8642-3C2A-DD6D-0F7C-B184B3AB9FEE}"/>
              </a:ext>
            </a:extLst>
          </p:cNvPr>
          <p:cNvSpPr>
            <a:spLocks noGrp="1"/>
          </p:cNvSpPr>
          <p:nvPr>
            <p:ph type="sldNum" sz="quarter" idx="12"/>
          </p:nvPr>
        </p:nvSpPr>
        <p:spPr/>
        <p:txBody>
          <a:bodyPr/>
          <a:lstStyle/>
          <a:p>
            <a:fld id="{91282398-6795-448D-A7D5-5E173B797758}" type="slidenum">
              <a:rPr lang="en-CA" smtClean="0"/>
              <a:pPr/>
              <a:t>4</a:t>
            </a:fld>
            <a:endParaRPr lang="en-CA"/>
          </a:p>
        </p:txBody>
      </p:sp>
      <p:sp>
        <p:nvSpPr>
          <p:cNvPr id="4" name="Content Placeholder 3">
            <a:extLst>
              <a:ext uri="{FF2B5EF4-FFF2-40B4-BE49-F238E27FC236}">
                <a16:creationId xmlns:a16="http://schemas.microsoft.com/office/drawing/2014/main" id="{0A6E1EE0-FB38-19CE-3E17-A4064763BACD}"/>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44956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53A5-8E3A-A6CE-457E-8F9D7D42C2B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0564F026-B70E-B659-29D3-0E3B5E1100A8}"/>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Gold Thanks Award</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D7F19AE8-2596-3676-2F66-F6E5BD93A784}"/>
              </a:ext>
            </a:extLst>
          </p:cNvPr>
          <p:cNvSpPr>
            <a:spLocks noGrp="1"/>
          </p:cNvSpPr>
          <p:nvPr>
            <p:ph sz="quarter" idx="4"/>
          </p:nvPr>
        </p:nvSpPr>
        <p:spPr>
          <a:xfrm>
            <a:off x="5941892" y="2006413"/>
            <a:ext cx="5509746" cy="3684588"/>
          </a:xfrm>
        </p:spPr>
        <p:txBody>
          <a:bodyPr vert="horz" lIns="91440" tIns="45720" rIns="91440" bIns="45720" rtlCol="0" anchor="t">
            <a:noAutofit/>
          </a:bodyPr>
          <a:lstStyle/>
          <a:p>
            <a:pPr marL="95250" indent="0">
              <a:lnSpc>
                <a:spcPct val="110000"/>
              </a:lnSpc>
              <a:spcAft>
                <a:spcPts val="600"/>
              </a:spcAft>
              <a:buNone/>
            </a:pPr>
            <a:r>
              <a:rPr lang="en-US" b="0" i="0" dirty="0">
                <a:solidFill>
                  <a:srgbClr val="333333"/>
                </a:solidFill>
                <a:effectLst/>
                <a:latin typeface="Arial" panose="020B0604020202020204" pitchFamily="34" charset="0"/>
              </a:rPr>
              <a:t>The Gold Thanks </a:t>
            </a:r>
            <a:r>
              <a:rPr lang="en-US" dirty="0">
                <a:solidFill>
                  <a:srgbClr val="333333"/>
                </a:solidFill>
                <a:latin typeface="Arial" panose="020B0604020202020204" pitchFamily="34" charset="0"/>
              </a:rPr>
              <a:t>Award</a:t>
            </a:r>
            <a:r>
              <a:rPr lang="en-US" b="0" i="0" dirty="0">
                <a:solidFill>
                  <a:srgbClr val="333333"/>
                </a:solidFill>
                <a:effectLst/>
                <a:latin typeface="Arial" panose="020B0604020202020204" pitchFamily="34" charset="0"/>
              </a:rPr>
              <a:t> may be given to a girl or adult member who has contributed to Guiding in a way that deserves thanks. The </a:t>
            </a:r>
            <a:r>
              <a:rPr lang="en-US" dirty="0">
                <a:solidFill>
                  <a:srgbClr val="333333"/>
                </a:solidFill>
                <a:latin typeface="Arial" panose="020B0604020202020204" pitchFamily="34" charset="0"/>
              </a:rPr>
              <a:t>award</a:t>
            </a:r>
            <a:r>
              <a:rPr lang="en-US" b="0" i="0" dirty="0">
                <a:solidFill>
                  <a:srgbClr val="333333"/>
                </a:solidFill>
                <a:effectLst/>
                <a:latin typeface="Arial" panose="020B0604020202020204" pitchFamily="34" charset="0"/>
              </a:rPr>
              <a:t> is often given for one specific action, but it can also be given for overall good service. Examples could include someone who has completed a short-term role or a term on a committee, someone who led or contributed to a community initiative, or someone who went out of their way to mentor a new Guider.</a:t>
            </a:r>
            <a:endParaRPr lang="en-CA" dirty="0">
              <a:cs typeface="Arial"/>
            </a:endParaRPr>
          </a:p>
        </p:txBody>
      </p:sp>
      <p:sp>
        <p:nvSpPr>
          <p:cNvPr id="33" name="Slide Number Placeholder 32">
            <a:extLst>
              <a:ext uri="{FF2B5EF4-FFF2-40B4-BE49-F238E27FC236}">
                <a16:creationId xmlns:a16="http://schemas.microsoft.com/office/drawing/2014/main" id="{3F222CF1-3B22-F661-FF40-F70EA45C4C62}"/>
              </a:ext>
            </a:extLst>
          </p:cNvPr>
          <p:cNvSpPr>
            <a:spLocks noGrp="1"/>
          </p:cNvSpPr>
          <p:nvPr>
            <p:ph type="sldNum" sz="quarter" idx="12"/>
          </p:nvPr>
        </p:nvSpPr>
        <p:spPr/>
        <p:txBody>
          <a:bodyPr/>
          <a:lstStyle/>
          <a:p>
            <a:fld id="{91282398-6795-448D-A7D5-5E173B797758}" type="slidenum">
              <a:rPr lang="en-CA" smtClean="0"/>
              <a:pPr/>
              <a:t>5</a:t>
            </a:fld>
            <a:endParaRPr lang="en-CA"/>
          </a:p>
        </p:txBody>
      </p:sp>
      <p:pic>
        <p:nvPicPr>
          <p:cNvPr id="2" name="Picture 1">
            <a:extLst>
              <a:ext uri="{FF2B5EF4-FFF2-40B4-BE49-F238E27FC236}">
                <a16:creationId xmlns:a16="http://schemas.microsoft.com/office/drawing/2014/main" id="{6675B2D8-F086-6B13-17A0-0EFA0E39FFF8}"/>
              </a:ext>
            </a:extLst>
          </p:cNvPr>
          <p:cNvPicPr>
            <a:picLocks noChangeAspect="1"/>
          </p:cNvPicPr>
          <p:nvPr/>
        </p:nvPicPr>
        <p:blipFill>
          <a:blip r:embed="rId2"/>
          <a:srcRect r="2899"/>
          <a:stretch/>
        </p:blipFill>
        <p:spPr>
          <a:xfrm>
            <a:off x="1739830" y="2376696"/>
            <a:ext cx="2066568" cy="2102312"/>
          </a:xfrm>
          <a:prstGeom prst="rect">
            <a:avLst/>
          </a:prstGeom>
          <a:ln>
            <a:solidFill>
              <a:schemeClr val="bg1"/>
            </a:solidFill>
          </a:ln>
        </p:spPr>
      </p:pic>
    </p:spTree>
    <p:extLst>
      <p:ext uri="{BB962C8B-B14F-4D97-AF65-F5344CB8AC3E}">
        <p14:creationId xmlns:p14="http://schemas.microsoft.com/office/powerpoint/2010/main" val="14463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6241-67EE-09CB-8E45-B02D2BC05C2F}"/>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DC3EF2F5-E266-781C-A122-B3A73D3A44A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Gold Thanks Award Recipients</a:t>
            </a:r>
            <a:endParaRPr lang="en-US" dirty="0">
              <a:latin typeface="Arial" panose="020B0604020202020204" pitchFamily="34" charset="0"/>
              <a:cs typeface="Arial" panose="020B0604020202020204" pitchFamily="34" charset="0"/>
            </a:endParaRPr>
          </a:p>
        </p:txBody>
      </p:sp>
      <p:sp>
        <p:nvSpPr>
          <p:cNvPr id="33" name="Slide Number Placeholder 32">
            <a:extLst>
              <a:ext uri="{FF2B5EF4-FFF2-40B4-BE49-F238E27FC236}">
                <a16:creationId xmlns:a16="http://schemas.microsoft.com/office/drawing/2014/main" id="{726B37BC-3BFE-B9E9-88D8-3AC872A91295}"/>
              </a:ext>
            </a:extLst>
          </p:cNvPr>
          <p:cNvSpPr>
            <a:spLocks noGrp="1"/>
          </p:cNvSpPr>
          <p:nvPr>
            <p:ph type="sldNum" sz="quarter" idx="12"/>
          </p:nvPr>
        </p:nvSpPr>
        <p:spPr/>
        <p:txBody>
          <a:bodyPr/>
          <a:lstStyle/>
          <a:p>
            <a:fld id="{91282398-6795-448D-A7D5-5E173B797758}" type="slidenum">
              <a:rPr lang="en-CA" smtClean="0"/>
              <a:pPr/>
              <a:t>6</a:t>
            </a:fld>
            <a:endParaRPr lang="en-CA"/>
          </a:p>
        </p:txBody>
      </p:sp>
      <p:sp>
        <p:nvSpPr>
          <p:cNvPr id="4" name="Content Placeholder 3">
            <a:extLst>
              <a:ext uri="{FF2B5EF4-FFF2-40B4-BE49-F238E27FC236}">
                <a16:creationId xmlns:a16="http://schemas.microsoft.com/office/drawing/2014/main" id="{FD423DA6-52E2-3D2D-812D-323BFADE529E}"/>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1637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E91-AFE1-D696-E834-E247349CE78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FFF154D-67E0-0326-5DEA-B441046D4B3E}"/>
              </a:ext>
            </a:extLst>
          </p:cNvPr>
          <p:cNvSpPr>
            <a:spLocks noGrp="1"/>
          </p:cNvSpPr>
          <p:nvPr>
            <p:ph type="title"/>
          </p:nvPr>
        </p:nvSpPr>
        <p:spPr/>
        <p:txBody>
          <a:bodyPr/>
          <a:lstStyle/>
          <a:p>
            <a:r>
              <a:rPr lang="en-CA" dirty="0"/>
              <a:t>Unit Guider Award (Bronze, Silver, Gold)</a:t>
            </a:r>
            <a:endParaRPr lang="en-US" dirty="0"/>
          </a:p>
        </p:txBody>
      </p:sp>
      <p:sp>
        <p:nvSpPr>
          <p:cNvPr id="19" name="Text Placeholder 18">
            <a:extLst>
              <a:ext uri="{FF2B5EF4-FFF2-40B4-BE49-F238E27FC236}">
                <a16:creationId xmlns:a16="http://schemas.microsoft.com/office/drawing/2014/main" id="{18252875-C30F-FB94-EBF4-32AA34632908}"/>
              </a:ext>
            </a:extLst>
          </p:cNvPr>
          <p:cNvSpPr>
            <a:spLocks noGrp="1"/>
          </p:cNvSpPr>
          <p:nvPr>
            <p:ph type="body" idx="1"/>
          </p:nvPr>
        </p:nvSpPr>
        <p:spPr>
          <a:xfrm>
            <a:off x="1429595" y="1900135"/>
            <a:ext cx="5509746" cy="657222"/>
          </a:xfrm>
        </p:spPr>
        <p:txBody>
          <a:bodyPr/>
          <a:lstStyle/>
          <a:p>
            <a:r>
              <a:rPr lang="en-CA" dirty="0">
                <a:latin typeface="Arial" panose="020B0604020202020204" pitchFamily="34" charset="0"/>
                <a:cs typeface="Arial" panose="020B0604020202020204" pitchFamily="34" charset="0"/>
              </a:rPr>
              <a:t>UNIT GUIDER AWARD – BRONZE</a:t>
            </a:r>
          </a:p>
        </p:txBody>
      </p:sp>
      <p:sp>
        <p:nvSpPr>
          <p:cNvPr id="27" name="Content Placeholder 26">
            <a:extLst>
              <a:ext uri="{FF2B5EF4-FFF2-40B4-BE49-F238E27FC236}">
                <a16:creationId xmlns:a16="http://schemas.microsoft.com/office/drawing/2014/main" id="{24DEEB9F-DD5E-FE0E-63D0-F192F4DFF0B7}"/>
              </a:ext>
            </a:extLst>
          </p:cNvPr>
          <p:cNvSpPr>
            <a:spLocks noGrp="1"/>
          </p:cNvSpPr>
          <p:nvPr>
            <p:ph sz="quarter" idx="4"/>
          </p:nvPr>
        </p:nvSpPr>
        <p:spPr/>
        <p:txBody>
          <a:bodyPr vert="horz" lIns="91440" tIns="45720" rIns="91440" bIns="45720" rtlCol="0" anchor="t">
            <a:noAutofit/>
          </a:bodyPr>
          <a:lstStyle/>
          <a:p>
            <a:pPr marL="95250" indent="0">
              <a:lnSpc>
                <a:spcPct val="110000"/>
              </a:lnSpc>
              <a:spcAft>
                <a:spcPts val="600"/>
              </a:spcAft>
              <a:buNone/>
            </a:pPr>
            <a:r>
              <a:rPr lang="en-CA" dirty="0">
                <a:solidFill>
                  <a:srgbClr val="646464"/>
                </a:solidFill>
              </a:rPr>
              <a:t>Unit Guider Awards may be presented to members for good service in the role of Unit Guider. Good service is defined as regularly attending meetings, contributing to a unit Guiding team through shared planning and leadership, and providing girls with a range of programming and opportunities.</a:t>
            </a:r>
            <a:br>
              <a:rPr lang="en-CA" dirty="0">
                <a:solidFill>
                  <a:srgbClr val="646464"/>
                </a:solidFill>
                <a:cs typeface="Arial"/>
              </a:rPr>
            </a:br>
            <a:endParaRPr lang="en-CA" dirty="0">
              <a:cs typeface="Arial"/>
            </a:endParaRPr>
          </a:p>
        </p:txBody>
      </p:sp>
      <p:sp>
        <p:nvSpPr>
          <p:cNvPr id="33" name="Slide Number Placeholder 32">
            <a:extLst>
              <a:ext uri="{FF2B5EF4-FFF2-40B4-BE49-F238E27FC236}">
                <a16:creationId xmlns:a16="http://schemas.microsoft.com/office/drawing/2014/main" id="{07DE514A-066E-D124-56D5-9A3CF921664D}"/>
              </a:ext>
            </a:extLst>
          </p:cNvPr>
          <p:cNvSpPr>
            <a:spLocks noGrp="1"/>
          </p:cNvSpPr>
          <p:nvPr>
            <p:ph type="sldNum" sz="quarter" idx="12"/>
          </p:nvPr>
        </p:nvSpPr>
        <p:spPr/>
        <p:txBody>
          <a:bodyPr/>
          <a:lstStyle/>
          <a:p>
            <a:fld id="{91282398-6795-448D-A7D5-5E173B797758}" type="slidenum">
              <a:rPr lang="en-CA" smtClean="0"/>
              <a:pPr/>
              <a:t>7</a:t>
            </a:fld>
            <a:endParaRPr lang="en-CA"/>
          </a:p>
        </p:txBody>
      </p:sp>
      <p:sp>
        <p:nvSpPr>
          <p:cNvPr id="4" name="Text Placeholder 18">
            <a:extLst>
              <a:ext uri="{FF2B5EF4-FFF2-40B4-BE49-F238E27FC236}">
                <a16:creationId xmlns:a16="http://schemas.microsoft.com/office/drawing/2014/main" id="{4DA0BE69-42E2-1711-7A01-C3E092C35449}"/>
              </a:ext>
            </a:extLst>
          </p:cNvPr>
          <p:cNvSpPr txBox="1">
            <a:spLocks/>
          </p:cNvSpPr>
          <p:nvPr/>
        </p:nvSpPr>
        <p:spPr>
          <a:xfrm>
            <a:off x="1433267" y="4072502"/>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UNIT GUIDER AWARD - GOLD</a:t>
            </a:r>
            <a:endParaRPr lang="en-US" dirty="0">
              <a:latin typeface="Arial" panose="020B0604020202020204" pitchFamily="34" charset="0"/>
              <a:cs typeface="Arial" panose="020B0604020202020204" pitchFamily="34" charset="0"/>
            </a:endParaRPr>
          </a:p>
        </p:txBody>
      </p:sp>
      <p:sp>
        <p:nvSpPr>
          <p:cNvPr id="6" name="Text Placeholder 18">
            <a:extLst>
              <a:ext uri="{FF2B5EF4-FFF2-40B4-BE49-F238E27FC236}">
                <a16:creationId xmlns:a16="http://schemas.microsoft.com/office/drawing/2014/main" id="{6D1CFAB3-B4EB-39A5-8D67-15806C984AE0}"/>
              </a:ext>
            </a:extLst>
          </p:cNvPr>
          <p:cNvSpPr txBox="1">
            <a:spLocks/>
          </p:cNvSpPr>
          <p:nvPr/>
        </p:nvSpPr>
        <p:spPr>
          <a:xfrm>
            <a:off x="1429595" y="2939601"/>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UNIT GUIDER AWARD - SILVER</a:t>
            </a:r>
            <a:endParaRPr lang="en-US" dirty="0">
              <a:latin typeface="Arial" panose="020B0604020202020204" pitchFamily="34" charset="0"/>
              <a:cs typeface="Arial" panose="020B0604020202020204" pitchFamily="34" charset="0"/>
            </a:endParaRPr>
          </a:p>
        </p:txBody>
      </p:sp>
      <p:pic>
        <p:nvPicPr>
          <p:cNvPr id="7" name="Picture 6" descr="A clover in a circle&#10;&#10;AI-generated content may be incorrect.">
            <a:extLst>
              <a:ext uri="{FF2B5EF4-FFF2-40B4-BE49-F238E27FC236}">
                <a16:creationId xmlns:a16="http://schemas.microsoft.com/office/drawing/2014/main" id="{E743B3DB-F900-967F-1083-F4C39BBE06DA}"/>
              </a:ext>
            </a:extLst>
          </p:cNvPr>
          <p:cNvPicPr>
            <a:picLocks noChangeAspect="1"/>
          </p:cNvPicPr>
          <p:nvPr/>
        </p:nvPicPr>
        <p:blipFill>
          <a:blip r:embed="rId2"/>
          <a:stretch>
            <a:fillRect/>
          </a:stretch>
        </p:blipFill>
        <p:spPr>
          <a:xfrm>
            <a:off x="341553" y="1851653"/>
            <a:ext cx="916577" cy="932726"/>
          </a:xfrm>
          <a:prstGeom prst="rect">
            <a:avLst/>
          </a:prstGeom>
          <a:ln>
            <a:solidFill>
              <a:schemeClr val="bg1"/>
            </a:solidFill>
          </a:ln>
        </p:spPr>
      </p:pic>
      <p:pic>
        <p:nvPicPr>
          <p:cNvPr id="8" name="Picture 7" descr="A white circle with a clover in it&#10;&#10;AI-generated content may be incorrect.">
            <a:extLst>
              <a:ext uri="{FF2B5EF4-FFF2-40B4-BE49-F238E27FC236}">
                <a16:creationId xmlns:a16="http://schemas.microsoft.com/office/drawing/2014/main" id="{56E9FDF9-CA9A-695F-3F39-153E20D5BD6A}"/>
              </a:ext>
            </a:extLst>
          </p:cNvPr>
          <p:cNvPicPr>
            <a:picLocks noChangeAspect="1"/>
          </p:cNvPicPr>
          <p:nvPr/>
        </p:nvPicPr>
        <p:blipFill>
          <a:blip r:embed="rId3"/>
          <a:stretch>
            <a:fillRect/>
          </a:stretch>
        </p:blipFill>
        <p:spPr>
          <a:xfrm>
            <a:off x="341553" y="2936059"/>
            <a:ext cx="916577" cy="951936"/>
          </a:xfrm>
          <a:prstGeom prst="rect">
            <a:avLst/>
          </a:prstGeom>
          <a:ln>
            <a:solidFill>
              <a:schemeClr val="bg1"/>
            </a:solidFill>
          </a:ln>
        </p:spPr>
      </p:pic>
      <p:pic>
        <p:nvPicPr>
          <p:cNvPr id="9" name="Picture 8" descr="A clover in a circle&#10;&#10;AI-generated content may be incorrect.">
            <a:extLst>
              <a:ext uri="{FF2B5EF4-FFF2-40B4-BE49-F238E27FC236}">
                <a16:creationId xmlns:a16="http://schemas.microsoft.com/office/drawing/2014/main" id="{C33148CC-4988-2184-371E-C5E38E5B186E}"/>
              </a:ext>
            </a:extLst>
          </p:cNvPr>
          <p:cNvPicPr>
            <a:picLocks noChangeAspect="1"/>
          </p:cNvPicPr>
          <p:nvPr/>
        </p:nvPicPr>
        <p:blipFill>
          <a:blip r:embed="rId4"/>
          <a:stretch>
            <a:fillRect/>
          </a:stretch>
        </p:blipFill>
        <p:spPr>
          <a:xfrm>
            <a:off x="342748" y="4070805"/>
            <a:ext cx="912876" cy="917448"/>
          </a:xfrm>
          <a:prstGeom prst="rect">
            <a:avLst/>
          </a:prstGeom>
          <a:ln>
            <a:solidFill>
              <a:schemeClr val="bg1"/>
            </a:solidFill>
          </a:ln>
        </p:spPr>
      </p:pic>
      <p:sp>
        <p:nvSpPr>
          <p:cNvPr id="2" name="TextBox 1">
            <a:extLst>
              <a:ext uri="{FF2B5EF4-FFF2-40B4-BE49-F238E27FC236}">
                <a16:creationId xmlns:a16="http://schemas.microsoft.com/office/drawing/2014/main" id="{221F4D3B-B058-69AA-36DB-E460695FDA62}"/>
              </a:ext>
            </a:extLst>
          </p:cNvPr>
          <p:cNvSpPr txBox="1"/>
          <p:nvPr/>
        </p:nvSpPr>
        <p:spPr>
          <a:xfrm>
            <a:off x="1429595" y="2454725"/>
            <a:ext cx="2486722" cy="369332"/>
          </a:xfrm>
          <a:prstGeom prst="rect">
            <a:avLst/>
          </a:prstGeom>
          <a:noFill/>
        </p:spPr>
        <p:txBody>
          <a:bodyPr wrap="square" rtlCol="0">
            <a:spAutoFit/>
          </a:bodyPr>
          <a:lstStyle/>
          <a:p>
            <a:r>
              <a:rPr lang="en-US" dirty="0">
                <a:solidFill>
                  <a:schemeClr val="accent1"/>
                </a:solidFill>
              </a:rPr>
              <a:t>No minimum</a:t>
            </a:r>
            <a:endParaRPr lang="en-CA" dirty="0">
              <a:solidFill>
                <a:schemeClr val="accent1"/>
              </a:solidFill>
            </a:endParaRPr>
          </a:p>
        </p:txBody>
      </p:sp>
      <p:sp>
        <p:nvSpPr>
          <p:cNvPr id="3" name="TextBox 2">
            <a:extLst>
              <a:ext uri="{FF2B5EF4-FFF2-40B4-BE49-F238E27FC236}">
                <a16:creationId xmlns:a16="http://schemas.microsoft.com/office/drawing/2014/main" id="{242A62BE-B6BA-8EFA-AB95-4669DB1D3663}"/>
              </a:ext>
            </a:extLst>
          </p:cNvPr>
          <p:cNvSpPr txBox="1"/>
          <p:nvPr/>
        </p:nvSpPr>
        <p:spPr>
          <a:xfrm>
            <a:off x="1429595" y="3518663"/>
            <a:ext cx="2486722" cy="369332"/>
          </a:xfrm>
          <a:prstGeom prst="rect">
            <a:avLst/>
          </a:prstGeom>
          <a:noFill/>
        </p:spPr>
        <p:txBody>
          <a:bodyPr wrap="square" rtlCol="0">
            <a:spAutoFit/>
          </a:bodyPr>
          <a:lstStyle/>
          <a:p>
            <a:r>
              <a:rPr lang="en-US" dirty="0">
                <a:solidFill>
                  <a:schemeClr val="accent1"/>
                </a:solidFill>
              </a:rPr>
              <a:t>4+ years</a:t>
            </a:r>
            <a:endParaRPr lang="en-CA" dirty="0">
              <a:solidFill>
                <a:schemeClr val="accent1"/>
              </a:solidFill>
            </a:endParaRPr>
          </a:p>
        </p:txBody>
      </p:sp>
      <p:sp>
        <p:nvSpPr>
          <p:cNvPr id="5" name="TextBox 4">
            <a:extLst>
              <a:ext uri="{FF2B5EF4-FFF2-40B4-BE49-F238E27FC236}">
                <a16:creationId xmlns:a16="http://schemas.microsoft.com/office/drawing/2014/main" id="{E86E2E99-A026-11FD-1CBA-E2DE50872E3F}"/>
              </a:ext>
            </a:extLst>
          </p:cNvPr>
          <p:cNvSpPr txBox="1"/>
          <p:nvPr/>
        </p:nvSpPr>
        <p:spPr>
          <a:xfrm>
            <a:off x="1429595" y="4662341"/>
            <a:ext cx="2486722" cy="369332"/>
          </a:xfrm>
          <a:prstGeom prst="rect">
            <a:avLst/>
          </a:prstGeom>
          <a:noFill/>
        </p:spPr>
        <p:txBody>
          <a:bodyPr wrap="square" rtlCol="0">
            <a:spAutoFit/>
          </a:bodyPr>
          <a:lstStyle/>
          <a:p>
            <a:r>
              <a:rPr lang="en-US" dirty="0">
                <a:solidFill>
                  <a:schemeClr val="accent1"/>
                </a:solidFill>
              </a:rPr>
              <a:t>11+ years</a:t>
            </a:r>
            <a:endParaRPr lang="en-CA" dirty="0">
              <a:solidFill>
                <a:schemeClr val="accent1"/>
              </a:solidFill>
            </a:endParaRPr>
          </a:p>
        </p:txBody>
      </p:sp>
    </p:spTree>
    <p:extLst>
      <p:ext uri="{BB962C8B-B14F-4D97-AF65-F5344CB8AC3E}">
        <p14:creationId xmlns:p14="http://schemas.microsoft.com/office/powerpoint/2010/main" val="310179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0E0A-C196-ADBE-6291-61FEB379DAD1}"/>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0E48C3FE-94E5-34B4-FE6D-ABBE8AC28800}"/>
              </a:ext>
            </a:extLst>
          </p:cNvPr>
          <p:cNvSpPr>
            <a:spLocks noGrp="1"/>
          </p:cNvSpPr>
          <p:nvPr>
            <p:ph type="title"/>
          </p:nvPr>
        </p:nvSpPr>
        <p:spPr/>
        <p:txBody>
          <a:bodyPr/>
          <a:lstStyle/>
          <a:p>
            <a:r>
              <a:rPr lang="en-CA" sz="3200" dirty="0">
                <a:latin typeface="Arial"/>
                <a:cs typeface="Arial"/>
              </a:rPr>
              <a:t>Unit Guider Award (Bronze, Silver, Gold) </a:t>
            </a:r>
            <a:r>
              <a:rPr lang="en-CA" sz="3200" dirty="0">
                <a:latin typeface="Arial"/>
                <a:cs typeface="Assistant"/>
              </a:rPr>
              <a:t>Recipients</a:t>
            </a:r>
            <a:endParaRPr lang="en-US" sz="3200" dirty="0">
              <a:latin typeface="Arial"/>
              <a:cs typeface="Arial"/>
            </a:endParaRPr>
          </a:p>
        </p:txBody>
      </p:sp>
      <p:sp>
        <p:nvSpPr>
          <p:cNvPr id="33" name="Slide Number Placeholder 32">
            <a:extLst>
              <a:ext uri="{FF2B5EF4-FFF2-40B4-BE49-F238E27FC236}">
                <a16:creationId xmlns:a16="http://schemas.microsoft.com/office/drawing/2014/main" id="{9A61B8F3-C61B-6097-22BE-6B629EA74F55}"/>
              </a:ext>
            </a:extLst>
          </p:cNvPr>
          <p:cNvSpPr>
            <a:spLocks noGrp="1"/>
          </p:cNvSpPr>
          <p:nvPr>
            <p:ph type="sldNum" sz="quarter" idx="12"/>
          </p:nvPr>
        </p:nvSpPr>
        <p:spPr/>
        <p:txBody>
          <a:bodyPr/>
          <a:lstStyle/>
          <a:p>
            <a:fld id="{91282398-6795-448D-A7D5-5E173B797758}" type="slidenum">
              <a:rPr lang="en-CA" smtClean="0"/>
              <a:pPr/>
              <a:t>8</a:t>
            </a:fld>
            <a:endParaRPr lang="en-CA"/>
          </a:p>
        </p:txBody>
      </p:sp>
      <p:sp>
        <p:nvSpPr>
          <p:cNvPr id="4" name="Content Placeholder 3">
            <a:extLst>
              <a:ext uri="{FF2B5EF4-FFF2-40B4-BE49-F238E27FC236}">
                <a16:creationId xmlns:a16="http://schemas.microsoft.com/office/drawing/2014/main" id="{A7CC8E5A-F9DA-13FF-6541-7D17DE79A8C1}"/>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238946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72B7-78F6-4379-EEA5-D72ABE6A9F4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85E5B5D-9A7B-963A-9AAB-CB6562A0B9D2}"/>
              </a:ext>
            </a:extLst>
          </p:cNvPr>
          <p:cNvSpPr>
            <a:spLocks noGrp="1"/>
          </p:cNvSpPr>
          <p:nvPr>
            <p:ph type="title"/>
          </p:nvPr>
        </p:nvSpPr>
        <p:spPr/>
        <p:txBody>
          <a:bodyPr/>
          <a:lstStyle/>
          <a:p>
            <a:r>
              <a:rPr lang="en-CA" dirty="0"/>
              <a:t>Merit Award (Bronze, Silver, Gold)</a:t>
            </a:r>
            <a:endParaRPr lang="en-US" dirty="0"/>
          </a:p>
        </p:txBody>
      </p:sp>
      <p:sp>
        <p:nvSpPr>
          <p:cNvPr id="19" name="Text Placeholder 18">
            <a:extLst>
              <a:ext uri="{FF2B5EF4-FFF2-40B4-BE49-F238E27FC236}">
                <a16:creationId xmlns:a16="http://schemas.microsoft.com/office/drawing/2014/main" id="{9181E240-1E57-4719-84F2-5DDF2488E0BE}"/>
              </a:ext>
            </a:extLst>
          </p:cNvPr>
          <p:cNvSpPr>
            <a:spLocks noGrp="1"/>
          </p:cNvSpPr>
          <p:nvPr>
            <p:ph type="body" idx="1"/>
          </p:nvPr>
        </p:nvSpPr>
        <p:spPr>
          <a:xfrm>
            <a:off x="1504320" y="1926515"/>
            <a:ext cx="5509746" cy="657222"/>
          </a:xfrm>
        </p:spPr>
        <p:txBody>
          <a:bodyPr/>
          <a:lstStyle/>
          <a:p>
            <a:r>
              <a:rPr lang="en-CA" dirty="0">
                <a:latin typeface="Arial" panose="020B0604020202020204" pitchFamily="34" charset="0"/>
                <a:cs typeface="Arial" panose="020B0604020202020204" pitchFamily="34" charset="0"/>
              </a:rPr>
              <a:t>MERIT AWARD PIN - BRONZE</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0661D06E-50B6-8B06-5EFD-A8B61B3C10ED}"/>
              </a:ext>
            </a:extLst>
          </p:cNvPr>
          <p:cNvSpPr>
            <a:spLocks noGrp="1"/>
          </p:cNvSpPr>
          <p:nvPr>
            <p:ph sz="quarter" idx="4"/>
          </p:nvPr>
        </p:nvSpPr>
        <p:spPr>
          <a:xfrm>
            <a:off x="6093332" y="2768893"/>
            <a:ext cx="5509746" cy="908731"/>
          </a:xfrm>
        </p:spPr>
        <p:txBody>
          <a:bodyPr vert="horz" lIns="91440" tIns="45720" rIns="91440" bIns="45720" rtlCol="0" anchor="t">
            <a:noAutofit/>
          </a:bodyPr>
          <a:lstStyle/>
          <a:p>
            <a:pPr marL="95250" indent="0">
              <a:lnSpc>
                <a:spcPct val="110000"/>
              </a:lnSpc>
              <a:spcAft>
                <a:spcPts val="600"/>
              </a:spcAft>
              <a:buNone/>
            </a:pPr>
            <a:r>
              <a:rPr lang="en-CA" sz="1600" dirty="0">
                <a:latin typeface="Arial" panose="020B0604020202020204" pitchFamily="34" charset="0"/>
                <a:cs typeface="Arial" panose="020B0604020202020204" pitchFamily="34" charset="0"/>
              </a:rPr>
              <a:t>The Merit Award is granted by Ontario Council and is presented to adult Members for service to Guiding above the basic requirements of the position held. </a:t>
            </a:r>
            <a:endParaRPr lang="en-US" sz="1600" dirty="0">
              <a:latin typeface="Arial" panose="020B0604020202020204" pitchFamily="34" charset="0"/>
              <a:cs typeface="Arial" panose="020B0604020202020204" pitchFamily="34" charset="0"/>
            </a:endParaRPr>
          </a:p>
          <a:p>
            <a:pPr marL="95250" indent="0">
              <a:lnSpc>
                <a:spcPct val="110000"/>
              </a:lnSpc>
              <a:spcAft>
                <a:spcPts val="600"/>
              </a:spcAft>
              <a:buNone/>
            </a:pPr>
            <a:endParaRPr lang="en-CA" sz="1000" dirty="0">
              <a:latin typeface="Helvetica"/>
              <a:cs typeface="Helvetica"/>
            </a:endParaRPr>
          </a:p>
        </p:txBody>
      </p:sp>
      <p:sp>
        <p:nvSpPr>
          <p:cNvPr id="33" name="Slide Number Placeholder 32">
            <a:extLst>
              <a:ext uri="{FF2B5EF4-FFF2-40B4-BE49-F238E27FC236}">
                <a16:creationId xmlns:a16="http://schemas.microsoft.com/office/drawing/2014/main" id="{AAD9475A-9790-6805-3892-53F4CC4AD5DB}"/>
              </a:ext>
            </a:extLst>
          </p:cNvPr>
          <p:cNvSpPr>
            <a:spLocks noGrp="1"/>
          </p:cNvSpPr>
          <p:nvPr>
            <p:ph type="sldNum" sz="quarter" idx="12"/>
          </p:nvPr>
        </p:nvSpPr>
        <p:spPr/>
        <p:txBody>
          <a:bodyPr/>
          <a:lstStyle/>
          <a:p>
            <a:fld id="{91282398-6795-448D-A7D5-5E173B797758}" type="slidenum">
              <a:rPr lang="en-CA" smtClean="0"/>
              <a:pPr/>
              <a:t>9</a:t>
            </a:fld>
            <a:endParaRPr lang="en-CA"/>
          </a:p>
        </p:txBody>
      </p:sp>
      <p:pic>
        <p:nvPicPr>
          <p:cNvPr id="2" name="Picture 1" descr="A brown circle with a white clover and text&#10;&#10;AI-generated content may be incorrect.">
            <a:extLst>
              <a:ext uri="{FF2B5EF4-FFF2-40B4-BE49-F238E27FC236}">
                <a16:creationId xmlns:a16="http://schemas.microsoft.com/office/drawing/2014/main" id="{83BB762A-DEE5-1B5A-B771-500D45E39A16}"/>
              </a:ext>
            </a:extLst>
          </p:cNvPr>
          <p:cNvPicPr>
            <a:picLocks noChangeAspect="1"/>
          </p:cNvPicPr>
          <p:nvPr/>
        </p:nvPicPr>
        <p:blipFill>
          <a:blip r:embed="rId2"/>
          <a:stretch>
            <a:fillRect/>
          </a:stretch>
        </p:blipFill>
        <p:spPr>
          <a:xfrm>
            <a:off x="418115" y="1715972"/>
            <a:ext cx="1080516" cy="1080516"/>
          </a:xfrm>
          <a:prstGeom prst="rect">
            <a:avLst/>
          </a:prstGeom>
          <a:ln>
            <a:solidFill>
              <a:schemeClr val="bg1"/>
            </a:solidFill>
          </a:ln>
        </p:spPr>
      </p:pic>
      <p:sp>
        <p:nvSpPr>
          <p:cNvPr id="5" name="Text Placeholder 18">
            <a:extLst>
              <a:ext uri="{FF2B5EF4-FFF2-40B4-BE49-F238E27FC236}">
                <a16:creationId xmlns:a16="http://schemas.microsoft.com/office/drawing/2014/main" id="{5672E7C1-A6B4-3B01-131F-DE980E9EA744}"/>
              </a:ext>
            </a:extLst>
          </p:cNvPr>
          <p:cNvSpPr txBox="1">
            <a:spLocks/>
          </p:cNvSpPr>
          <p:nvPr/>
        </p:nvSpPr>
        <p:spPr>
          <a:xfrm>
            <a:off x="1517901" y="3162324"/>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MERIT AWARD PIN - SILVER</a:t>
            </a:r>
            <a:endParaRPr lang="en-US" dirty="0">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FA1A9905-4A51-7B20-0D86-A065C22F72F3}"/>
              </a:ext>
            </a:extLst>
          </p:cNvPr>
          <p:cNvSpPr txBox="1">
            <a:spLocks/>
          </p:cNvSpPr>
          <p:nvPr/>
        </p:nvSpPr>
        <p:spPr>
          <a:xfrm>
            <a:off x="1616044" y="4490440"/>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MERIT AWARD PIN - GOLD</a:t>
            </a:r>
            <a:endParaRPr lang="en-US" dirty="0">
              <a:latin typeface="Arial" panose="020B0604020202020204" pitchFamily="34" charset="0"/>
              <a:cs typeface="Arial" panose="020B0604020202020204" pitchFamily="34" charset="0"/>
            </a:endParaRPr>
          </a:p>
        </p:txBody>
      </p:sp>
      <p:pic>
        <p:nvPicPr>
          <p:cNvPr id="8" name="Picture 7" descr="A silver medal with a clover&#10;&#10;AI-generated content may be incorrect.">
            <a:extLst>
              <a:ext uri="{FF2B5EF4-FFF2-40B4-BE49-F238E27FC236}">
                <a16:creationId xmlns:a16="http://schemas.microsoft.com/office/drawing/2014/main" id="{1928DDD3-A383-8AF2-49E6-B42D9E9C1B95}"/>
              </a:ext>
            </a:extLst>
          </p:cNvPr>
          <p:cNvPicPr>
            <a:picLocks noChangeAspect="1"/>
          </p:cNvPicPr>
          <p:nvPr/>
        </p:nvPicPr>
        <p:blipFill>
          <a:blip r:embed="rId3"/>
          <a:stretch>
            <a:fillRect/>
          </a:stretch>
        </p:blipFill>
        <p:spPr>
          <a:xfrm>
            <a:off x="508609" y="2954896"/>
            <a:ext cx="998220" cy="1080516"/>
          </a:xfrm>
          <a:prstGeom prst="rect">
            <a:avLst/>
          </a:prstGeom>
          <a:ln>
            <a:solidFill>
              <a:schemeClr val="bg1"/>
            </a:solidFill>
          </a:ln>
        </p:spPr>
      </p:pic>
      <p:pic>
        <p:nvPicPr>
          <p:cNvPr id="9" name="Picture 8" descr="A gold medal with a clover&#10;&#10;AI-generated content may be incorrect.">
            <a:extLst>
              <a:ext uri="{FF2B5EF4-FFF2-40B4-BE49-F238E27FC236}">
                <a16:creationId xmlns:a16="http://schemas.microsoft.com/office/drawing/2014/main" id="{4620BA0C-8576-FFD1-18F5-65C92F960574}"/>
              </a:ext>
            </a:extLst>
          </p:cNvPr>
          <p:cNvPicPr>
            <a:picLocks noChangeAspect="1"/>
          </p:cNvPicPr>
          <p:nvPr/>
        </p:nvPicPr>
        <p:blipFill>
          <a:blip r:embed="rId4"/>
          <a:stretch>
            <a:fillRect/>
          </a:stretch>
        </p:blipFill>
        <p:spPr>
          <a:xfrm>
            <a:off x="521660" y="4277450"/>
            <a:ext cx="998220" cy="1080516"/>
          </a:xfrm>
          <a:prstGeom prst="rect">
            <a:avLst/>
          </a:prstGeom>
          <a:ln>
            <a:solidFill>
              <a:schemeClr val="bg1"/>
            </a:solidFill>
          </a:ln>
        </p:spPr>
      </p:pic>
    </p:spTree>
    <p:extLst>
      <p:ext uri="{BB962C8B-B14F-4D97-AF65-F5344CB8AC3E}">
        <p14:creationId xmlns:p14="http://schemas.microsoft.com/office/powerpoint/2010/main" val="2165513110"/>
      </p:ext>
    </p:extLst>
  </p:cSld>
  <p:clrMapOvr>
    <a:masterClrMapping/>
  </p:clrMapOvr>
</p:sld>
</file>

<file path=ppt/theme/theme1.xml><?xml version="1.0" encoding="utf-8"?>
<a:theme xmlns:a="http://schemas.openxmlformats.org/drawingml/2006/main" name="Office Theme">
  <a:themeElements>
    <a:clrScheme name="GGC">
      <a:dk1>
        <a:srgbClr val="000000"/>
      </a:dk1>
      <a:lt1>
        <a:sysClr val="window" lastClr="FFFFFF"/>
      </a:lt1>
      <a:dk2>
        <a:srgbClr val="646464"/>
      </a:dk2>
      <a:lt2>
        <a:srgbClr val="EDEDED"/>
      </a:lt2>
      <a:accent1>
        <a:srgbClr val="005B94"/>
      </a:accent1>
      <a:accent2>
        <a:srgbClr val="64CBE8"/>
      </a:accent2>
      <a:accent3>
        <a:srgbClr val="C3E8F3"/>
      </a:accent3>
      <a:accent4>
        <a:srgbClr val="646464"/>
      </a:accent4>
      <a:accent5>
        <a:srgbClr val="969696"/>
      </a:accent5>
      <a:accent6>
        <a:srgbClr val="C8C8C8"/>
      </a:accent6>
      <a:hlink>
        <a:srgbClr val="005B94"/>
      </a:hlink>
      <a:folHlink>
        <a:srgbClr val="64CBE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48186f-4719-4e91-89e0-71452b943948">
      <Value>6</Value>
    </TaxCatchAll>
    <Project xmlns="077fe8e7-1033-4924-a6b0-ae673b2775eb"/>
    <YEAR xmlns="077fe8e7-1033-4924-a6b0-ae673b2775eb" xsi:nil="true"/>
    <lcf76f155ced4ddcb4097134ff3c332f xmlns="077fe8e7-1033-4924-a6b0-ae673b2775eb">
      <Terms xmlns="http://schemas.microsoft.com/office/infopath/2007/PartnerControls"/>
    </lcf76f155ced4ddcb4097134ff3c332f>
    <m88e987f39ec4bf19860f80f763154c8 xmlns="077fe8e7-1033-4924-a6b0-ae673b2775eb">
      <Terms xmlns="http://schemas.microsoft.com/office/infopath/2007/PartnerControls"/>
    </m88e987f39ec4bf19860f80f763154c8>
    <ae9f1cc67a6d4a0587f09e791597a567 xmlns="077fe8e7-1033-4924-a6b0-ae673b2775eb">
      <Terms xmlns="http://schemas.microsoft.com/office/infopath/2007/PartnerControls">
        <TermInfo xmlns="http://schemas.microsoft.com/office/infopath/2007/PartnerControls">
          <TermName xmlns="http://schemas.microsoft.com/office/infopath/2007/PartnerControls">ON/NU</TermName>
          <TermId xmlns="http://schemas.microsoft.com/office/infopath/2007/PartnerControls">94893be3-f479-40e4-a5be-ded72f1acb3a</TermId>
        </TermInfo>
      </Terms>
    </ae9f1cc67a6d4a0587f09e791597a567>
    <if145c703ef94e458e875800091992b0 xmlns="077fe8e7-1033-4924-a6b0-ae673b2775eb">
      <Terms xmlns="http://schemas.microsoft.com/office/infopath/2007/PartnerControls"/>
    </if145c703ef94e458e875800091992b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A60EBDC740334EB30D680AB268B963" ma:contentTypeVersion="24" ma:contentTypeDescription="Create a new document." ma:contentTypeScope="" ma:versionID="18a3dbdec348a2d44ea3481e52b93edf">
  <xsd:schema xmlns:xsd="http://www.w3.org/2001/XMLSchema" xmlns:xs="http://www.w3.org/2001/XMLSchema" xmlns:p="http://schemas.microsoft.com/office/2006/metadata/properties" xmlns:ns2="077fe8e7-1033-4924-a6b0-ae673b2775eb" xmlns:ns3="8248186f-4719-4e91-89e0-71452b943948" targetNamespace="http://schemas.microsoft.com/office/2006/metadata/properties" ma:root="true" ma:fieldsID="2d04dff8065a409da2fb091e719c326a" ns2:_="" ns3:_="">
    <xsd:import namespace="077fe8e7-1033-4924-a6b0-ae673b2775eb"/>
    <xsd:import namespace="8248186f-4719-4e91-89e0-71452b943948"/>
    <xsd:element name="properties">
      <xsd:complexType>
        <xsd:sequence>
          <xsd:element name="documentManagement">
            <xsd:complexType>
              <xsd:all>
                <xsd:element ref="ns2:m88e987f39ec4bf19860f80f763154c8" minOccurs="0"/>
                <xsd:element ref="ns3:TaxCatchAll" minOccurs="0"/>
                <xsd:element ref="ns2:if145c703ef94e458e875800091992b0" minOccurs="0"/>
                <xsd:element ref="ns2:ae9f1cc67a6d4a0587f09e791597a567" minOccurs="0"/>
                <xsd:element ref="ns2:Project" minOccurs="0"/>
                <xsd:element ref="ns2:MediaServiceMetadata" minOccurs="0"/>
                <xsd:element ref="ns2:MediaServiceFastMetadata" minOccurs="0"/>
                <xsd:element ref="ns2:YEAR"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fe8e7-1033-4924-a6b0-ae673b2775eb" elementFormDefault="qualified">
    <xsd:import namespace="http://schemas.microsoft.com/office/2006/documentManagement/types"/>
    <xsd:import namespace="http://schemas.microsoft.com/office/infopath/2007/PartnerControls"/>
    <xsd:element name="m88e987f39ec4bf19860f80f763154c8" ma:index="9" nillable="true" ma:taxonomy="true" ma:internalName="m88e987f39ec4bf19860f80f763154c8" ma:taxonomyFieldName="Status" ma:displayName="Status" ma:default="" ma:fieldId="{688e987f-39ec-4bf1-9860-f80f763154c8}" ma:sspId="6e28c7fb-1a6f-4d3c-bea2-34585e291ef0" ma:termSetId="75f06c61-eec3-4da3-a615-dfb62a7cf8d8" ma:anchorId="00000000-0000-0000-0000-000000000000" ma:open="false" ma:isKeyword="false">
      <xsd:complexType>
        <xsd:sequence>
          <xsd:element ref="pc:Terms" minOccurs="0" maxOccurs="1"/>
        </xsd:sequence>
      </xsd:complexType>
    </xsd:element>
    <xsd:element name="if145c703ef94e458e875800091992b0" ma:index="12" nillable="true" ma:taxonomy="true" ma:internalName="if145c703ef94e458e875800091992b0" ma:taxonomyFieldName="Project_x0020_Phase" ma:displayName="Project Phase" ma:default="" ma:fieldId="{2f145c70-3ef9-4e45-8e87-5800091992b0}" ma:sspId="6e28c7fb-1a6f-4d3c-bea2-34585e291ef0" ma:termSetId="771bebaa-92ab-482c-9c7c-955ce86a1cfc" ma:anchorId="00000000-0000-0000-0000-000000000000" ma:open="false" ma:isKeyword="false">
      <xsd:complexType>
        <xsd:sequence>
          <xsd:element ref="pc:Terms" minOccurs="0" maxOccurs="1"/>
        </xsd:sequence>
      </xsd:complexType>
    </xsd:element>
    <xsd:element name="ae9f1cc67a6d4a0587f09e791597a567" ma:index="14" nillable="true" ma:taxonomy="true" ma:internalName="ae9f1cc67a6d4a0587f09e791597a567" ma:taxonomyFieldName="Provincial_x0020_Council" ma:displayName="Provincial Council" ma:default="6;#ON/NU|94893be3-f479-40e4-a5be-ded72f1acb3a" ma:fieldId="{ae9f1cc6-7a6d-4a05-87f0-9e791597a567}" ma:sspId="6e28c7fb-1a6f-4d3c-bea2-34585e291ef0" ma:termSetId="324386b5-5248-47a2-b73d-f163dd882fd3" ma:anchorId="00000000-0000-0000-0000-000000000000" ma:open="false" ma:isKeyword="false">
      <xsd:complexType>
        <xsd:sequence>
          <xsd:element ref="pc:Terms" minOccurs="0" maxOccurs="1"/>
        </xsd:sequence>
      </xsd:complexType>
    </xsd:element>
    <xsd:element name="Project" ma:index="15" nillable="true" ma:displayName="Project" ma:format="Dropdown" ma:internalName="Project" ma:requiredMultiChoice="true">
      <xsd:complexType>
        <xsd:complexContent>
          <xsd:extension base="dms:MultiChoiceFillIn">
            <xsd:sequence>
              <xsd:element name="Value" maxOccurs="unbounded" minOccurs="0" nillable="true">
                <xsd:simpleType>
                  <xsd:union memberTypes="dms:Text">
                    <xsd:simpleType>
                      <xsd:restriction base="dms:Choice">
                        <xsd:enumeration value="GirlJam 2024"/>
                        <xsd:enumeration value="LEAP 2025"/>
                        <xsd:enumeration value="WTD2024"/>
                        <xsd:enumeration value="Archives"/>
                        <xsd:enumeration value="Community Kick-Offs"/>
                        <xsd:enumeration value="CFL Cheer"/>
                        <xsd:enumeration value="Award Ceremonies and Award Celebrations"/>
                        <xsd:enumeration value="CONNECT 2023"/>
                        <xsd:enumeration value="Cookie Competition"/>
                        <xsd:enumeration value="Diabetes Canada"/>
                        <xsd:enumeration value="Guiding Year Kick-offs for Girls"/>
                        <xsd:enumeration value="Isabel Kerr Scholarship Program"/>
                        <xsd:enumeration value="Junior Leaders Membership Fee Program"/>
                        <xsd:enumeration value="LEAP Tents"/>
                        <xsd:enumeration value="March-A-Palooza"/>
                        <xsd:enumeration value="Merchandise - Pronouns"/>
                        <xsd:enumeration value="Merchandise for Council"/>
                        <xsd:enumeration value="Ministry of Education Credit Program"/>
                        <xsd:enumeration value="OE Summer Package"/>
                        <xsd:enumeration value="Public Transit Challenge"/>
                        <xsd:enumeration value="Refugee Registration Fee Program"/>
                        <xsd:enumeration value="SOS Challenge"/>
                        <xsd:enumeration value="Great Guiding Trek"/>
                        <xsd:enumeration value="Travel &amp; Adventure Modules"/>
                        <xsd:enumeration value="Travelling Stage - Youth"/>
                        <xsd:enumeration value="Travelling Stage - Adults"/>
                        <xsd:enumeration value="WTD Guiding Lights"/>
                        <xsd:enumeration value="Year-End Celebration"/>
                        <xsd:enumeration value="Young Adult Summit"/>
                        <xsd:enumeration value="Young Adult Challenge"/>
                        <xsd:enumeration value="Youth Forum GuidePost page"/>
                        <xsd:enumeration value="Youth Forum Selection Process"/>
                        <xsd:enumeration value="External Partnerships"/>
                        <xsd:enumeration value="ALL project list"/>
                        <xsd:enumeration value="Youth Forum Challenge"/>
                        <xsd:enumeration value="Thinking Day"/>
                        <xsd:enumeration value="Link Mail Campaign"/>
                        <xsd:enumeration value="Link Meetup"/>
                        <xsd:enumeration value="Third Party Storage Fees"/>
                        <xsd:enumeration value="Trainer Challenge &amp; Enrichment"/>
                        <xsd:enumeration value="Camp In A Box"/>
                        <xsd:enumeration value="Cookie Day in Ontario"/>
                        <xsd:enumeration value="Caregiver Night"/>
                        <xsd:enumeration value="Transit Cookies"/>
                        <xsd:enumeration value="Guiding in Schools"/>
                        <xsd:enumeration value="Link Trefoil Challenge"/>
                        <xsd:enumeration value="DEI Modules"/>
                        <xsd:enumeration value="Bring-A-Friend Week"/>
                        <xsd:enumeration value="MTO Transportation Challenge"/>
                        <xsd:enumeration value="Camp Mentorship"/>
                        <xsd:enumeration value="Junior Leader Virtual Meetup"/>
                        <xsd:enumeration value="Youth Forum Camp"/>
                        <xsd:enumeration value="Connect 2025"/>
                        <xsd:enumeration value="Girl Guide Museum Day"/>
                        <xsd:enumeration value="Imagine ON"/>
                        <xsd:enumeration value="Independent Trip Budget Template"/>
                        <xsd:enumeration value="Junior Leader Info Sessions"/>
                        <xsd:enumeration value="Junior Trainers"/>
                        <xsd:enumeration value="Lead ON 2025"/>
                        <xsd:enumeration value="Local Recognition Ceremony"/>
                        <xsd:enumeration value="Outdoor Cooking Challenge"/>
                        <xsd:enumeration value="Tier Cookie Incentive for Trips"/>
                        <xsd:enumeration value="Trainer Event"/>
                        <xsd:enumeration value="Understanding Senior Roles"/>
                        <xsd:enumeration value="Waitlist Challenge"/>
                      </xsd:restriction>
                    </xsd:simpleType>
                  </xsd:union>
                </xsd:simpleType>
              </xsd:element>
            </xsd:sequence>
          </xsd:extension>
        </xsd:complexContent>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YEAR" ma:index="18" nillable="true" ma:displayName="YEAR" ma:description="select January 1 of the year this project is part of" ma:format="DateOnly" ma:internalName="YEAR">
      <xsd:simpleType>
        <xsd:restriction base="dms:DateTim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8c7fb-1a6f-4d3c-bea2-34585e291ef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8186f-4719-4e91-89e0-71452b94394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545706c-7493-4231-bbf4-65504aa85cb2}" ma:internalName="TaxCatchAll" ma:showField="CatchAllData" ma:web="8248186f-4719-4e91-89e0-71452b9439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A58B4-5476-4CAB-B94A-B12D0C59268C}">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8248186f-4719-4e91-89e0-71452b943948"/>
    <ds:schemaRef ds:uri="077fe8e7-1033-4924-a6b0-ae673b2775eb"/>
  </ds:schemaRefs>
</ds:datastoreItem>
</file>

<file path=customXml/itemProps2.xml><?xml version="1.0" encoding="utf-8"?>
<ds:datastoreItem xmlns:ds="http://schemas.openxmlformats.org/officeDocument/2006/customXml" ds:itemID="{442CCAA4-195D-4C28-9AB5-E01D2F1FAB2A}">
  <ds:schemaRefs>
    <ds:schemaRef ds:uri="http://schemas.microsoft.com/sharepoint/v3/contenttype/forms"/>
  </ds:schemaRefs>
</ds:datastoreItem>
</file>

<file path=customXml/itemProps3.xml><?xml version="1.0" encoding="utf-8"?>
<ds:datastoreItem xmlns:ds="http://schemas.openxmlformats.org/officeDocument/2006/customXml" ds:itemID="{CA62264C-EE5D-4676-9A9E-BCCDE0CD1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fe8e7-1033-4924-a6b0-ae673b2775eb"/>
    <ds:schemaRef ds:uri="8248186f-4719-4e91-89e0-71452b943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1898</TotalTime>
  <Words>730</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 Display</vt:lpstr>
      <vt:lpstr>Arial</vt:lpstr>
      <vt:lpstr>Assistant</vt:lpstr>
      <vt:lpstr>Calibri</vt:lpstr>
      <vt:lpstr>Helvetica</vt:lpstr>
      <vt:lpstr>Office Theme</vt:lpstr>
      <vt:lpstr>Local Recognition Ceremony</vt:lpstr>
      <vt:lpstr>Introducing our Host</vt:lpstr>
      <vt:lpstr>Membership Pin</vt:lpstr>
      <vt:lpstr>Membership Pin </vt:lpstr>
      <vt:lpstr>Gold Thanks Award</vt:lpstr>
      <vt:lpstr>Gold Thanks Award Recipients</vt:lpstr>
      <vt:lpstr>Unit Guider Award (Bronze, Silver, Gold)</vt:lpstr>
      <vt:lpstr>Unit Guider Award (Bronze, Silver, Gold) Recipients</vt:lpstr>
      <vt:lpstr>Merit Award (Bronze, Silver, Gold)</vt:lpstr>
      <vt:lpstr>Merit Award Recipients</vt:lpstr>
      <vt:lpstr>Administrative Community Leader’s Award </vt:lpstr>
      <vt:lpstr>Administrative Community Leader’s Award Recipients</vt:lpstr>
      <vt:lpstr>Team Award</vt:lpstr>
      <vt:lpstr>Team Award Recipients</vt:lpstr>
      <vt:lpstr>Medal of Merit</vt:lpstr>
      <vt:lpstr>Medal of Merit Recipients</vt:lpstr>
      <vt:lpstr>Lady Baden-Powell Award</vt:lpstr>
      <vt:lpstr>Lady Baden-Powell Award Recipients</vt:lpstr>
      <vt:lpstr>Canada Cord</vt:lpstr>
      <vt:lpstr>Canada Cord Recipients</vt:lpstr>
      <vt:lpstr>Trailblazer Leadership Award (Bronze, Silver, Gold)</vt:lpstr>
      <vt:lpstr>Trailblazer Leadership Award (Bronze, Silver, Gold) Recipients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Willow MacKenzie</dc:creator>
  <cp:keywords/>
  <dc:description/>
  <cp:lastModifiedBy>Tara Mahlenbrei</cp:lastModifiedBy>
  <cp:revision>399</cp:revision>
  <dcterms:created xsi:type="dcterms:W3CDTF">2017-11-29T18:26:18Z</dcterms:created>
  <dcterms:modified xsi:type="dcterms:W3CDTF">2025-11-26T18:05:25Z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0x0101008CA60EBDC740334EB30D680AB268B963</vt:lpwstr>
  </property>
  <property fmtid="{D5CDD505-2E9C-101B-9397-08002B2CF9AE}" pid="3" name="MediaServiceImageTags">
    <vt:lpwstr/>
  </property>
  <property fmtid="{D5CDD505-2E9C-101B-9397-08002B2CF9AE}" pid="4" name="Project Phase">
    <vt:lpwstr/>
  </property>
  <property fmtid="{D5CDD505-2E9C-101B-9397-08002B2CF9AE}" pid="5" name="Provincial Council">
    <vt:lpwstr>6;#ON/NU|94893be3-f479-40e4-a5be-ded72f1acb3a</vt:lpwstr>
  </property>
  <property fmtid="{D5CDD505-2E9C-101B-9397-08002B2CF9AE}" pid="6" name="Status">
    <vt:lpwstr/>
  </property>
  <property fmtid="{D5CDD505-2E9C-101B-9397-08002B2CF9AE}" pid="7" name="Project_x0020_Phase">
    <vt:lpwstr/>
  </property>
  <property fmtid="{D5CDD505-2E9C-101B-9397-08002B2CF9AE}" pid="8" name="Provincial_x0020_Council">
    <vt:lpwstr>6;#ON/NU|94893be3-f479-40e4-a5be-ded72f1acb3a</vt:lpwstr>
  </property>
</Properties>
</file>